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59" r:id="rId3"/>
    <p:sldId id="302" r:id="rId4"/>
    <p:sldId id="301" r:id="rId5"/>
    <p:sldId id="288" r:id="rId6"/>
    <p:sldId id="277" r:id="rId7"/>
    <p:sldId id="257" r:id="rId8"/>
    <p:sldId id="265" r:id="rId9"/>
    <p:sldId id="273" r:id="rId10"/>
    <p:sldId id="275" r:id="rId11"/>
    <p:sldId id="303" r:id="rId12"/>
    <p:sldId id="290" r:id="rId13"/>
    <p:sldId id="271" r:id="rId14"/>
    <p:sldId id="27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656C5-C777-474C-83D1-8259BF24B8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3E77E1C-5F46-4FFD-885C-3DF088144143}">
      <dgm:prSet/>
      <dgm:spPr/>
      <dgm:t>
        <a:bodyPr/>
        <a:lstStyle/>
        <a:p>
          <a:r>
            <a:rPr lang="tr-TR"/>
            <a:t>Each layer should perform a well-defined function</a:t>
          </a:r>
          <a:endParaRPr lang="en-US"/>
        </a:p>
      </dgm:t>
    </dgm:pt>
    <dgm:pt modelId="{AA8528B6-9C9C-4CC2-9760-50B2F3B23792}" type="parTrans" cxnId="{83FB403A-661C-478A-965F-C312FC47058A}">
      <dgm:prSet/>
      <dgm:spPr/>
      <dgm:t>
        <a:bodyPr/>
        <a:lstStyle/>
        <a:p>
          <a:endParaRPr lang="en-US"/>
        </a:p>
      </dgm:t>
    </dgm:pt>
    <dgm:pt modelId="{4644E5E4-A83B-4016-8846-D82BDA7C90E9}" type="sibTrans" cxnId="{83FB403A-661C-478A-965F-C312FC47058A}">
      <dgm:prSet/>
      <dgm:spPr/>
      <dgm:t>
        <a:bodyPr/>
        <a:lstStyle/>
        <a:p>
          <a:endParaRPr lang="en-US"/>
        </a:p>
      </dgm:t>
    </dgm:pt>
    <dgm:pt modelId="{C7A1AE0E-0ED0-4F90-8213-3290CF12CAB0}">
      <dgm:prSet/>
      <dgm:spPr/>
      <dgm:t>
        <a:bodyPr/>
        <a:lstStyle/>
        <a:p>
          <a:r>
            <a:rPr lang="tr-TR"/>
            <a:t>The layer boundries should be chosen to minimize flow across the interfaces</a:t>
          </a:r>
          <a:endParaRPr lang="en-US"/>
        </a:p>
      </dgm:t>
    </dgm:pt>
    <dgm:pt modelId="{ADED0C91-866F-4FFD-BB83-D84D0B1DC8D6}" type="parTrans" cxnId="{15FBDCA9-12E7-4081-A9F9-B2262456AEB2}">
      <dgm:prSet/>
      <dgm:spPr/>
      <dgm:t>
        <a:bodyPr/>
        <a:lstStyle/>
        <a:p>
          <a:endParaRPr lang="en-US"/>
        </a:p>
      </dgm:t>
    </dgm:pt>
    <dgm:pt modelId="{C760B90B-52D6-4822-BD92-24280172BD7E}" type="sibTrans" cxnId="{15FBDCA9-12E7-4081-A9F9-B2262456AEB2}">
      <dgm:prSet/>
      <dgm:spPr/>
      <dgm:t>
        <a:bodyPr/>
        <a:lstStyle/>
        <a:p>
          <a:endParaRPr lang="en-US"/>
        </a:p>
      </dgm:t>
    </dgm:pt>
    <dgm:pt modelId="{BD9EF41A-4668-411D-8332-5DCD52FF2300}" type="pres">
      <dgm:prSet presAssocID="{BCB656C5-C777-474C-83D1-8259BF24B89B}" presName="root" presStyleCnt="0">
        <dgm:presLayoutVars>
          <dgm:dir/>
          <dgm:resizeHandles val="exact"/>
        </dgm:presLayoutVars>
      </dgm:prSet>
      <dgm:spPr/>
    </dgm:pt>
    <dgm:pt modelId="{697EB736-44C7-4E8C-8BB4-392D368CB477}" type="pres">
      <dgm:prSet presAssocID="{83E77E1C-5F46-4FFD-885C-3DF088144143}" presName="compNode" presStyleCnt="0"/>
      <dgm:spPr/>
    </dgm:pt>
    <dgm:pt modelId="{48C53B5D-529A-465C-8EA3-3867173B7519}" type="pres">
      <dgm:prSet presAssocID="{83E77E1C-5F46-4FFD-885C-3DF088144143}" presName="bgRect" presStyleLbl="bgShp" presStyleIdx="0" presStyleCnt="2"/>
      <dgm:spPr/>
    </dgm:pt>
    <dgm:pt modelId="{DF302D0D-0837-4F38-AA4A-6D19783570ED}" type="pres">
      <dgm:prSet presAssocID="{83E77E1C-5F46-4FFD-885C-3DF0881441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5BAB517A-0659-4CB8-8DA9-5C7DE27EB41E}" type="pres">
      <dgm:prSet presAssocID="{83E77E1C-5F46-4FFD-885C-3DF088144143}" presName="spaceRect" presStyleCnt="0"/>
      <dgm:spPr/>
    </dgm:pt>
    <dgm:pt modelId="{152E5A25-AAF6-4E2A-84FA-1BC166F1DED6}" type="pres">
      <dgm:prSet presAssocID="{83E77E1C-5F46-4FFD-885C-3DF088144143}" presName="parTx" presStyleLbl="revTx" presStyleIdx="0" presStyleCnt="2">
        <dgm:presLayoutVars>
          <dgm:chMax val="0"/>
          <dgm:chPref val="0"/>
        </dgm:presLayoutVars>
      </dgm:prSet>
      <dgm:spPr/>
    </dgm:pt>
    <dgm:pt modelId="{41F894C5-6BF9-479B-955E-F3AA9AA2FBA3}" type="pres">
      <dgm:prSet presAssocID="{4644E5E4-A83B-4016-8846-D82BDA7C90E9}" presName="sibTrans" presStyleCnt="0"/>
      <dgm:spPr/>
    </dgm:pt>
    <dgm:pt modelId="{0E27EF76-23CB-4CE7-A9EB-43C95FF489F6}" type="pres">
      <dgm:prSet presAssocID="{C7A1AE0E-0ED0-4F90-8213-3290CF12CAB0}" presName="compNode" presStyleCnt="0"/>
      <dgm:spPr/>
    </dgm:pt>
    <dgm:pt modelId="{B242B60F-A6D5-4328-AF84-6FD183053C5B}" type="pres">
      <dgm:prSet presAssocID="{C7A1AE0E-0ED0-4F90-8213-3290CF12CAB0}" presName="bgRect" presStyleLbl="bgShp" presStyleIdx="1" presStyleCnt="2"/>
      <dgm:spPr/>
    </dgm:pt>
    <dgm:pt modelId="{91FB64A8-BAEC-4C4F-9672-8D573ADCD1AE}" type="pres">
      <dgm:prSet presAssocID="{C7A1AE0E-0ED0-4F90-8213-3290CF12CAB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888AA2-62FF-4C87-B636-4AD7F41E29FB}" type="pres">
      <dgm:prSet presAssocID="{C7A1AE0E-0ED0-4F90-8213-3290CF12CAB0}" presName="spaceRect" presStyleCnt="0"/>
      <dgm:spPr/>
    </dgm:pt>
    <dgm:pt modelId="{253B5C20-A025-40AC-886B-69BD093F5D53}" type="pres">
      <dgm:prSet presAssocID="{C7A1AE0E-0ED0-4F90-8213-3290CF12CAB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2D36C07-4E7B-488A-977E-2004BCC31920}" type="presOf" srcId="{C7A1AE0E-0ED0-4F90-8213-3290CF12CAB0}" destId="{253B5C20-A025-40AC-886B-69BD093F5D53}" srcOrd="0" destOrd="0" presId="urn:microsoft.com/office/officeart/2018/2/layout/IconVerticalSolidList"/>
    <dgm:cxn modelId="{B4557718-90AE-4EC6-8428-4F8DC4D404C2}" type="presOf" srcId="{83E77E1C-5F46-4FFD-885C-3DF088144143}" destId="{152E5A25-AAF6-4E2A-84FA-1BC166F1DED6}" srcOrd="0" destOrd="0" presId="urn:microsoft.com/office/officeart/2018/2/layout/IconVerticalSolidList"/>
    <dgm:cxn modelId="{83FB403A-661C-478A-965F-C312FC47058A}" srcId="{BCB656C5-C777-474C-83D1-8259BF24B89B}" destId="{83E77E1C-5F46-4FFD-885C-3DF088144143}" srcOrd="0" destOrd="0" parTransId="{AA8528B6-9C9C-4CC2-9760-50B2F3B23792}" sibTransId="{4644E5E4-A83B-4016-8846-D82BDA7C90E9}"/>
    <dgm:cxn modelId="{F0D14FA9-D6B8-4A62-BAB7-2692A5AA8A97}" type="presOf" srcId="{BCB656C5-C777-474C-83D1-8259BF24B89B}" destId="{BD9EF41A-4668-411D-8332-5DCD52FF2300}" srcOrd="0" destOrd="0" presId="urn:microsoft.com/office/officeart/2018/2/layout/IconVerticalSolidList"/>
    <dgm:cxn modelId="{15FBDCA9-12E7-4081-A9F9-B2262456AEB2}" srcId="{BCB656C5-C777-474C-83D1-8259BF24B89B}" destId="{C7A1AE0E-0ED0-4F90-8213-3290CF12CAB0}" srcOrd="1" destOrd="0" parTransId="{ADED0C91-866F-4FFD-BB83-D84D0B1DC8D6}" sibTransId="{C760B90B-52D6-4822-BD92-24280172BD7E}"/>
    <dgm:cxn modelId="{EF97879E-2A64-48E5-B574-C0C8F43B3C4B}" type="presParOf" srcId="{BD9EF41A-4668-411D-8332-5DCD52FF2300}" destId="{697EB736-44C7-4E8C-8BB4-392D368CB477}" srcOrd="0" destOrd="0" presId="urn:microsoft.com/office/officeart/2018/2/layout/IconVerticalSolidList"/>
    <dgm:cxn modelId="{492D2526-2217-481A-8803-A1A2734E10D8}" type="presParOf" srcId="{697EB736-44C7-4E8C-8BB4-392D368CB477}" destId="{48C53B5D-529A-465C-8EA3-3867173B7519}" srcOrd="0" destOrd="0" presId="urn:microsoft.com/office/officeart/2018/2/layout/IconVerticalSolidList"/>
    <dgm:cxn modelId="{7997A873-4646-4E8A-B2B2-2F25BC8E46D8}" type="presParOf" srcId="{697EB736-44C7-4E8C-8BB4-392D368CB477}" destId="{DF302D0D-0837-4F38-AA4A-6D19783570ED}" srcOrd="1" destOrd="0" presId="urn:microsoft.com/office/officeart/2018/2/layout/IconVerticalSolidList"/>
    <dgm:cxn modelId="{E0DE8091-A952-46FF-9C9E-245287F25717}" type="presParOf" srcId="{697EB736-44C7-4E8C-8BB4-392D368CB477}" destId="{5BAB517A-0659-4CB8-8DA9-5C7DE27EB41E}" srcOrd="2" destOrd="0" presId="urn:microsoft.com/office/officeart/2018/2/layout/IconVerticalSolidList"/>
    <dgm:cxn modelId="{FC46BC4C-B8C9-44B6-9A1D-3A7E5898FA25}" type="presParOf" srcId="{697EB736-44C7-4E8C-8BB4-392D368CB477}" destId="{152E5A25-AAF6-4E2A-84FA-1BC166F1DED6}" srcOrd="3" destOrd="0" presId="urn:microsoft.com/office/officeart/2018/2/layout/IconVerticalSolidList"/>
    <dgm:cxn modelId="{36D2FD98-5ABD-42BA-8124-EF9CAC3063C6}" type="presParOf" srcId="{BD9EF41A-4668-411D-8332-5DCD52FF2300}" destId="{41F894C5-6BF9-479B-955E-F3AA9AA2FBA3}" srcOrd="1" destOrd="0" presId="urn:microsoft.com/office/officeart/2018/2/layout/IconVerticalSolidList"/>
    <dgm:cxn modelId="{ED70C99F-3BB7-46D4-9C08-F893BCF1007F}" type="presParOf" srcId="{BD9EF41A-4668-411D-8332-5DCD52FF2300}" destId="{0E27EF76-23CB-4CE7-A9EB-43C95FF489F6}" srcOrd="2" destOrd="0" presId="urn:microsoft.com/office/officeart/2018/2/layout/IconVerticalSolidList"/>
    <dgm:cxn modelId="{07768159-91BC-4E59-AA97-2E89BDC2A07D}" type="presParOf" srcId="{0E27EF76-23CB-4CE7-A9EB-43C95FF489F6}" destId="{B242B60F-A6D5-4328-AF84-6FD183053C5B}" srcOrd="0" destOrd="0" presId="urn:microsoft.com/office/officeart/2018/2/layout/IconVerticalSolidList"/>
    <dgm:cxn modelId="{0381DE3E-34F9-4A05-B0F2-AB36602E0669}" type="presParOf" srcId="{0E27EF76-23CB-4CE7-A9EB-43C95FF489F6}" destId="{91FB64A8-BAEC-4C4F-9672-8D573ADCD1AE}" srcOrd="1" destOrd="0" presId="urn:microsoft.com/office/officeart/2018/2/layout/IconVerticalSolidList"/>
    <dgm:cxn modelId="{05D57EEA-336B-45CC-BEE5-142FF03349DA}" type="presParOf" srcId="{0E27EF76-23CB-4CE7-A9EB-43C95FF489F6}" destId="{5D888AA2-62FF-4C87-B636-4AD7F41E29FB}" srcOrd="2" destOrd="0" presId="urn:microsoft.com/office/officeart/2018/2/layout/IconVerticalSolidList"/>
    <dgm:cxn modelId="{FE136CD1-DEAF-449C-A5E9-B9CFC0000ABB}" type="presParOf" srcId="{0E27EF76-23CB-4CE7-A9EB-43C95FF489F6}" destId="{253B5C20-A025-40AC-886B-69BD093F5D5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FE009-5AB8-4957-99DA-A755C6A3418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780655A-B918-4305-B25D-477E44F87156}">
      <dgm:prSet phldrT="[Metin]"/>
      <dgm:spPr/>
      <dgm:t>
        <a:bodyPr/>
        <a:lstStyle/>
        <a:p>
          <a:r>
            <a:rPr lang="tr-TR" dirty="0" err="1"/>
            <a:t>Firewalls</a:t>
          </a:r>
          <a:endParaRPr lang="tr-TR" dirty="0"/>
        </a:p>
      </dgm:t>
    </dgm:pt>
    <dgm:pt modelId="{17460D07-4555-4A50-BC43-31DFCE4D4479}" type="parTrans" cxnId="{FD53B1D9-1736-46F2-9903-A8336E113C14}">
      <dgm:prSet/>
      <dgm:spPr/>
      <dgm:t>
        <a:bodyPr/>
        <a:lstStyle/>
        <a:p>
          <a:endParaRPr lang="tr-TR"/>
        </a:p>
      </dgm:t>
    </dgm:pt>
    <dgm:pt modelId="{DE4C310E-37B5-434A-B6C7-6F875BE5426D}" type="sibTrans" cxnId="{FD53B1D9-1736-46F2-9903-A8336E113C14}">
      <dgm:prSet/>
      <dgm:spPr/>
      <dgm:t>
        <a:bodyPr/>
        <a:lstStyle/>
        <a:p>
          <a:endParaRPr lang="tr-TR"/>
        </a:p>
      </dgm:t>
    </dgm:pt>
    <dgm:pt modelId="{C61D922E-B3F0-4509-9E4B-77A923BE7401}">
      <dgm:prSet phldrT="[Metin]"/>
      <dgm:spPr/>
      <dgm:t>
        <a:bodyPr/>
        <a:lstStyle/>
        <a:p>
          <a:r>
            <a:rPr lang="tr-TR" dirty="0"/>
            <a:t>Gateways</a:t>
          </a:r>
        </a:p>
      </dgm:t>
    </dgm:pt>
    <dgm:pt modelId="{1F165AE3-D2CD-42CD-9EF1-29C82F765DF2}" type="parTrans" cxnId="{696B03EB-6138-4286-BBF9-8695A1C1EC0F}">
      <dgm:prSet/>
      <dgm:spPr/>
      <dgm:t>
        <a:bodyPr/>
        <a:lstStyle/>
        <a:p>
          <a:endParaRPr lang="tr-TR"/>
        </a:p>
      </dgm:t>
    </dgm:pt>
    <dgm:pt modelId="{52BF9BC6-0038-4E33-953B-09BF13D6FF8C}" type="sibTrans" cxnId="{696B03EB-6138-4286-BBF9-8695A1C1EC0F}">
      <dgm:prSet/>
      <dgm:spPr/>
      <dgm:t>
        <a:bodyPr/>
        <a:lstStyle/>
        <a:p>
          <a:endParaRPr lang="tr-TR"/>
        </a:p>
      </dgm:t>
    </dgm:pt>
    <dgm:pt modelId="{59517A00-A497-42D6-98B0-EAA2DFB353C4}">
      <dgm:prSet phldrT="[Metin]"/>
      <dgm:spPr/>
      <dgm:t>
        <a:bodyPr/>
        <a:lstStyle/>
        <a:p>
          <a:r>
            <a:rPr lang="tr-TR" dirty="0" err="1"/>
            <a:t>Load</a:t>
          </a:r>
          <a:r>
            <a:rPr lang="tr-TR" dirty="0"/>
            <a:t> </a:t>
          </a:r>
          <a:r>
            <a:rPr lang="tr-TR" dirty="0" err="1"/>
            <a:t>Balancers</a:t>
          </a:r>
          <a:endParaRPr lang="tr-TR" dirty="0"/>
        </a:p>
      </dgm:t>
    </dgm:pt>
    <dgm:pt modelId="{7CB7EEEB-60E0-41D2-BD5A-527054B21DAA}" type="parTrans" cxnId="{1D071D92-0F98-4626-A872-C754FF64B98A}">
      <dgm:prSet/>
      <dgm:spPr/>
      <dgm:t>
        <a:bodyPr/>
        <a:lstStyle/>
        <a:p>
          <a:endParaRPr lang="tr-TR"/>
        </a:p>
      </dgm:t>
    </dgm:pt>
    <dgm:pt modelId="{1655AADB-0946-430C-BABB-D025571B74E5}" type="sibTrans" cxnId="{1D071D92-0F98-4626-A872-C754FF64B98A}">
      <dgm:prSet/>
      <dgm:spPr/>
      <dgm:t>
        <a:bodyPr/>
        <a:lstStyle/>
        <a:p>
          <a:endParaRPr lang="tr-TR"/>
        </a:p>
      </dgm:t>
    </dgm:pt>
    <dgm:pt modelId="{24AA3021-3B9A-4397-8C11-CC192D1B18BA}">
      <dgm:prSet phldrT="[Metin]"/>
      <dgm:spPr/>
      <dgm:t>
        <a:bodyPr/>
        <a:lstStyle/>
        <a:p>
          <a:r>
            <a:rPr lang="tr-TR" dirty="0" err="1"/>
            <a:t>Computers</a:t>
          </a:r>
          <a:endParaRPr lang="tr-TR" dirty="0"/>
        </a:p>
      </dgm:t>
    </dgm:pt>
    <dgm:pt modelId="{79376C91-621F-48A0-939A-0E1DC28D495F}" type="parTrans" cxnId="{3A401A9F-5FDD-451E-9660-C308D368E20A}">
      <dgm:prSet/>
      <dgm:spPr/>
      <dgm:t>
        <a:bodyPr/>
        <a:lstStyle/>
        <a:p>
          <a:endParaRPr lang="tr-TR"/>
        </a:p>
      </dgm:t>
    </dgm:pt>
    <dgm:pt modelId="{ACBEF898-96D8-441A-ABA4-CCBE2D2856C8}" type="sibTrans" cxnId="{3A401A9F-5FDD-451E-9660-C308D368E20A}">
      <dgm:prSet/>
      <dgm:spPr/>
      <dgm:t>
        <a:bodyPr/>
        <a:lstStyle/>
        <a:p>
          <a:endParaRPr lang="tr-TR"/>
        </a:p>
      </dgm:t>
    </dgm:pt>
    <dgm:pt modelId="{3035702D-2C84-4175-9DA2-87A3667D6507}" type="pres">
      <dgm:prSet presAssocID="{362FE009-5AB8-4957-99DA-A755C6A3418B}" presName="CompostProcess" presStyleCnt="0">
        <dgm:presLayoutVars>
          <dgm:dir/>
          <dgm:resizeHandles val="exact"/>
        </dgm:presLayoutVars>
      </dgm:prSet>
      <dgm:spPr/>
    </dgm:pt>
    <dgm:pt modelId="{02A516CB-45E0-4FC5-92A0-46D450E1DF8F}" type="pres">
      <dgm:prSet presAssocID="{362FE009-5AB8-4957-99DA-A755C6A3418B}" presName="arrow" presStyleLbl="bgShp" presStyleIdx="0" presStyleCnt="1"/>
      <dgm:spPr/>
    </dgm:pt>
    <dgm:pt modelId="{D0E7115A-CE22-40E5-B73A-9BE771D115A2}" type="pres">
      <dgm:prSet presAssocID="{362FE009-5AB8-4957-99DA-A755C6A3418B}" presName="linearProcess" presStyleCnt="0"/>
      <dgm:spPr/>
    </dgm:pt>
    <dgm:pt modelId="{8002EE34-2B87-4241-8D08-039ACA441A4B}" type="pres">
      <dgm:prSet presAssocID="{6780655A-B918-4305-B25D-477E44F87156}" presName="textNode" presStyleLbl="node1" presStyleIdx="0" presStyleCnt="4">
        <dgm:presLayoutVars>
          <dgm:bulletEnabled val="1"/>
        </dgm:presLayoutVars>
      </dgm:prSet>
      <dgm:spPr/>
    </dgm:pt>
    <dgm:pt modelId="{F2A22F5E-6350-418B-9E25-F8858260B59B}" type="pres">
      <dgm:prSet presAssocID="{DE4C310E-37B5-434A-B6C7-6F875BE5426D}" presName="sibTrans" presStyleCnt="0"/>
      <dgm:spPr/>
    </dgm:pt>
    <dgm:pt modelId="{CF6AC19B-9980-49EE-8A1A-D66F19624FA8}" type="pres">
      <dgm:prSet presAssocID="{C61D922E-B3F0-4509-9E4B-77A923BE7401}" presName="textNode" presStyleLbl="node1" presStyleIdx="1" presStyleCnt="4">
        <dgm:presLayoutVars>
          <dgm:bulletEnabled val="1"/>
        </dgm:presLayoutVars>
      </dgm:prSet>
      <dgm:spPr/>
    </dgm:pt>
    <dgm:pt modelId="{313EC708-C91D-4690-8817-848DCDF00737}" type="pres">
      <dgm:prSet presAssocID="{52BF9BC6-0038-4E33-953B-09BF13D6FF8C}" presName="sibTrans" presStyleCnt="0"/>
      <dgm:spPr/>
    </dgm:pt>
    <dgm:pt modelId="{AFB024E6-77C5-4908-9D75-3DED41B89AC0}" type="pres">
      <dgm:prSet presAssocID="{24AA3021-3B9A-4397-8C11-CC192D1B18BA}" presName="textNode" presStyleLbl="node1" presStyleIdx="2" presStyleCnt="4">
        <dgm:presLayoutVars>
          <dgm:bulletEnabled val="1"/>
        </dgm:presLayoutVars>
      </dgm:prSet>
      <dgm:spPr/>
    </dgm:pt>
    <dgm:pt modelId="{001BA9D6-D867-4DE5-81F6-1075C4B1F183}" type="pres">
      <dgm:prSet presAssocID="{ACBEF898-96D8-441A-ABA4-CCBE2D2856C8}" presName="sibTrans" presStyleCnt="0"/>
      <dgm:spPr/>
    </dgm:pt>
    <dgm:pt modelId="{845C378C-D440-4600-A50C-054B394E4F63}" type="pres">
      <dgm:prSet presAssocID="{59517A00-A497-42D6-98B0-EAA2DFB353C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22F8D10-B894-46F7-80F6-5FEBC1E31C2A}" type="presOf" srcId="{24AA3021-3B9A-4397-8C11-CC192D1B18BA}" destId="{AFB024E6-77C5-4908-9D75-3DED41B89AC0}" srcOrd="0" destOrd="0" presId="urn:microsoft.com/office/officeart/2005/8/layout/hProcess9"/>
    <dgm:cxn modelId="{540DC55B-5329-465E-A48A-2BA5F6EA6D6B}" type="presOf" srcId="{59517A00-A497-42D6-98B0-EAA2DFB353C4}" destId="{845C378C-D440-4600-A50C-054B394E4F63}" srcOrd="0" destOrd="0" presId="urn:microsoft.com/office/officeart/2005/8/layout/hProcess9"/>
    <dgm:cxn modelId="{24DDEA63-0C44-4389-BF6A-5FD21C7E1F09}" type="presOf" srcId="{C61D922E-B3F0-4509-9E4B-77A923BE7401}" destId="{CF6AC19B-9980-49EE-8A1A-D66F19624FA8}" srcOrd="0" destOrd="0" presId="urn:microsoft.com/office/officeart/2005/8/layout/hProcess9"/>
    <dgm:cxn modelId="{1D071D92-0F98-4626-A872-C754FF64B98A}" srcId="{362FE009-5AB8-4957-99DA-A755C6A3418B}" destId="{59517A00-A497-42D6-98B0-EAA2DFB353C4}" srcOrd="3" destOrd="0" parTransId="{7CB7EEEB-60E0-41D2-BD5A-527054B21DAA}" sibTransId="{1655AADB-0946-430C-BABB-D025571B74E5}"/>
    <dgm:cxn modelId="{3A401A9F-5FDD-451E-9660-C308D368E20A}" srcId="{362FE009-5AB8-4957-99DA-A755C6A3418B}" destId="{24AA3021-3B9A-4397-8C11-CC192D1B18BA}" srcOrd="2" destOrd="0" parTransId="{79376C91-621F-48A0-939A-0E1DC28D495F}" sibTransId="{ACBEF898-96D8-441A-ABA4-CCBE2D2856C8}"/>
    <dgm:cxn modelId="{2FEE22B5-9C75-4804-B0CD-45AA6D515220}" type="presOf" srcId="{362FE009-5AB8-4957-99DA-A755C6A3418B}" destId="{3035702D-2C84-4175-9DA2-87A3667D6507}" srcOrd="0" destOrd="0" presId="urn:microsoft.com/office/officeart/2005/8/layout/hProcess9"/>
    <dgm:cxn modelId="{FD53B1D9-1736-46F2-9903-A8336E113C14}" srcId="{362FE009-5AB8-4957-99DA-A755C6A3418B}" destId="{6780655A-B918-4305-B25D-477E44F87156}" srcOrd="0" destOrd="0" parTransId="{17460D07-4555-4A50-BC43-31DFCE4D4479}" sibTransId="{DE4C310E-37B5-434A-B6C7-6F875BE5426D}"/>
    <dgm:cxn modelId="{696B03EB-6138-4286-BBF9-8695A1C1EC0F}" srcId="{362FE009-5AB8-4957-99DA-A755C6A3418B}" destId="{C61D922E-B3F0-4509-9E4B-77A923BE7401}" srcOrd="1" destOrd="0" parTransId="{1F165AE3-D2CD-42CD-9EF1-29C82F765DF2}" sibTransId="{52BF9BC6-0038-4E33-953B-09BF13D6FF8C}"/>
    <dgm:cxn modelId="{16AF83F2-3962-4095-91CF-09EC5635A473}" type="presOf" srcId="{6780655A-B918-4305-B25D-477E44F87156}" destId="{8002EE34-2B87-4241-8D08-039ACA441A4B}" srcOrd="0" destOrd="0" presId="urn:microsoft.com/office/officeart/2005/8/layout/hProcess9"/>
    <dgm:cxn modelId="{9444C90D-8216-4F84-8E7B-093DA82F4122}" type="presParOf" srcId="{3035702D-2C84-4175-9DA2-87A3667D6507}" destId="{02A516CB-45E0-4FC5-92A0-46D450E1DF8F}" srcOrd="0" destOrd="0" presId="urn:microsoft.com/office/officeart/2005/8/layout/hProcess9"/>
    <dgm:cxn modelId="{8182D163-C24A-4750-86A9-8E7D5241226C}" type="presParOf" srcId="{3035702D-2C84-4175-9DA2-87A3667D6507}" destId="{D0E7115A-CE22-40E5-B73A-9BE771D115A2}" srcOrd="1" destOrd="0" presId="urn:microsoft.com/office/officeart/2005/8/layout/hProcess9"/>
    <dgm:cxn modelId="{EFF25031-D093-4058-82A9-150900515DA9}" type="presParOf" srcId="{D0E7115A-CE22-40E5-B73A-9BE771D115A2}" destId="{8002EE34-2B87-4241-8D08-039ACA441A4B}" srcOrd="0" destOrd="0" presId="urn:microsoft.com/office/officeart/2005/8/layout/hProcess9"/>
    <dgm:cxn modelId="{A4E467E1-0D80-425F-A990-FE7125C79C2D}" type="presParOf" srcId="{D0E7115A-CE22-40E5-B73A-9BE771D115A2}" destId="{F2A22F5E-6350-418B-9E25-F8858260B59B}" srcOrd="1" destOrd="0" presId="urn:microsoft.com/office/officeart/2005/8/layout/hProcess9"/>
    <dgm:cxn modelId="{993EE290-723D-4C7D-810F-AEAB8BB793C9}" type="presParOf" srcId="{D0E7115A-CE22-40E5-B73A-9BE771D115A2}" destId="{CF6AC19B-9980-49EE-8A1A-D66F19624FA8}" srcOrd="2" destOrd="0" presId="urn:microsoft.com/office/officeart/2005/8/layout/hProcess9"/>
    <dgm:cxn modelId="{BE3D32A0-6FC3-4204-9908-86E0D00A6BCB}" type="presParOf" srcId="{D0E7115A-CE22-40E5-B73A-9BE771D115A2}" destId="{313EC708-C91D-4690-8817-848DCDF00737}" srcOrd="3" destOrd="0" presId="urn:microsoft.com/office/officeart/2005/8/layout/hProcess9"/>
    <dgm:cxn modelId="{467B30CB-8D2A-4799-BAAE-56ADA30B2C60}" type="presParOf" srcId="{D0E7115A-CE22-40E5-B73A-9BE771D115A2}" destId="{AFB024E6-77C5-4908-9D75-3DED41B89AC0}" srcOrd="4" destOrd="0" presId="urn:microsoft.com/office/officeart/2005/8/layout/hProcess9"/>
    <dgm:cxn modelId="{BFF475CE-D462-4268-A0BE-E6E2A1E5DDC7}" type="presParOf" srcId="{D0E7115A-CE22-40E5-B73A-9BE771D115A2}" destId="{001BA9D6-D867-4DE5-81F6-1075C4B1F183}" srcOrd="5" destOrd="0" presId="urn:microsoft.com/office/officeart/2005/8/layout/hProcess9"/>
    <dgm:cxn modelId="{F443A356-19CD-4497-8088-A26D80978C3C}" type="presParOf" srcId="{D0E7115A-CE22-40E5-B73A-9BE771D115A2}" destId="{845C378C-D440-4600-A50C-054B394E4F6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263F0F-20BB-4B3E-B05E-BD8CEF2774C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A4AB63B-2076-473B-BD79-5C31A90C92FD}">
      <dgm:prSet phldrT="[Metin]"/>
      <dgm:spPr/>
      <dgm:t>
        <a:bodyPr/>
        <a:lstStyle/>
        <a:p>
          <a:r>
            <a:rPr lang="tr-TR" dirty="0" err="1"/>
            <a:t>Within</a:t>
          </a:r>
          <a:r>
            <a:rPr lang="tr-TR" dirty="0"/>
            <a:t>  a </a:t>
          </a:r>
          <a:r>
            <a:rPr lang="tr-TR" dirty="0" err="1"/>
            <a:t>single</a:t>
          </a:r>
          <a:r>
            <a:rPr lang="tr-TR" dirty="0"/>
            <a:t> </a:t>
          </a:r>
          <a:r>
            <a:rPr lang="tr-TR" dirty="0" err="1"/>
            <a:t>device</a:t>
          </a:r>
          <a:r>
            <a:rPr lang="tr-TR" dirty="0"/>
            <a:t>, </a:t>
          </a:r>
          <a:r>
            <a:rPr lang="tr-TR" dirty="0" err="1"/>
            <a:t>each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</a:t>
          </a:r>
          <a:r>
            <a:rPr lang="tr-TR" dirty="0" err="1"/>
            <a:t>uses</a:t>
          </a:r>
          <a:endParaRPr lang="tr-TR" dirty="0"/>
        </a:p>
      </dgm:t>
    </dgm:pt>
    <dgm:pt modelId="{4059A30D-0AB5-44A3-9E1B-8664EA922159}" type="parTrans" cxnId="{2ACF6995-B0C4-4AF9-B040-CBB76ABA5ED1}">
      <dgm:prSet/>
      <dgm:spPr/>
      <dgm:t>
        <a:bodyPr/>
        <a:lstStyle/>
        <a:p>
          <a:endParaRPr lang="tr-TR"/>
        </a:p>
      </dgm:t>
    </dgm:pt>
    <dgm:pt modelId="{F4103829-1FF1-4BCD-8752-A719B34AB186}" type="sibTrans" cxnId="{2ACF6995-B0C4-4AF9-B040-CBB76ABA5ED1}">
      <dgm:prSet/>
      <dgm:spPr/>
      <dgm:t>
        <a:bodyPr/>
        <a:lstStyle/>
        <a:p>
          <a:endParaRPr lang="tr-TR"/>
        </a:p>
      </dgm:t>
    </dgm:pt>
    <dgm:pt modelId="{981F1659-378E-44D3-91AF-0F43737FB1B1}">
      <dgm:prSet phldrT="[Metin]"/>
      <dgm:spPr/>
      <dgm:t>
        <a:bodyPr/>
        <a:lstStyle/>
        <a:p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services</a:t>
          </a:r>
          <a:r>
            <a:rPr lang="tr-TR" dirty="0"/>
            <a:t> </a:t>
          </a:r>
          <a:r>
            <a:rPr lang="tr-TR" dirty="0" err="1"/>
            <a:t>provided</a:t>
          </a:r>
          <a:r>
            <a:rPr lang="tr-TR" dirty="0"/>
            <a:t> </a:t>
          </a:r>
          <a:r>
            <a:rPr lang="tr-TR" dirty="0" err="1"/>
            <a:t>by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</a:t>
          </a:r>
          <a:r>
            <a:rPr lang="tr-TR" dirty="0" err="1"/>
            <a:t>just</a:t>
          </a:r>
          <a:r>
            <a:rPr lang="tr-TR" dirty="0"/>
            <a:t> </a:t>
          </a:r>
          <a:r>
            <a:rPr lang="tr-TR" dirty="0" err="1"/>
            <a:t>below</a:t>
          </a:r>
          <a:r>
            <a:rPr lang="tr-TR" dirty="0"/>
            <a:t> it</a:t>
          </a:r>
        </a:p>
      </dgm:t>
    </dgm:pt>
    <dgm:pt modelId="{B8DBA33D-C13F-4A3C-A842-98AF538EF0A6}" type="parTrans" cxnId="{E445A19C-1A52-4C5A-918C-4072172D7120}">
      <dgm:prSet/>
      <dgm:spPr/>
      <dgm:t>
        <a:bodyPr/>
        <a:lstStyle/>
        <a:p>
          <a:endParaRPr lang="tr-TR"/>
        </a:p>
      </dgm:t>
    </dgm:pt>
    <dgm:pt modelId="{598D7AE6-BD3B-405B-8C45-0C4D65F07456}" type="sibTrans" cxnId="{E445A19C-1A52-4C5A-918C-4072172D7120}">
      <dgm:prSet/>
      <dgm:spPr/>
      <dgm:t>
        <a:bodyPr/>
        <a:lstStyle/>
        <a:p>
          <a:endParaRPr lang="tr-TR"/>
        </a:p>
      </dgm:t>
    </dgm:pt>
    <dgm:pt modelId="{B1ACC0A3-881A-4592-BDD7-D2F797EC5D0C}">
      <dgm:prSet phldrT="[Metin]"/>
      <dgm:spPr/>
      <dgm:t>
        <a:bodyPr/>
        <a:lstStyle/>
        <a:p>
          <a:r>
            <a:rPr lang="tr-TR" dirty="0" err="1"/>
            <a:t>Provides</a:t>
          </a:r>
          <a:r>
            <a:rPr lang="tr-TR" dirty="0"/>
            <a:t> </a:t>
          </a:r>
          <a:r>
            <a:rPr lang="tr-TR" dirty="0" err="1"/>
            <a:t>services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</a:t>
          </a:r>
          <a:r>
            <a:rPr lang="tr-TR" dirty="0" err="1"/>
            <a:t>just</a:t>
          </a:r>
          <a:r>
            <a:rPr lang="tr-TR" dirty="0"/>
            <a:t> </a:t>
          </a:r>
          <a:r>
            <a:rPr lang="tr-TR" dirty="0" err="1"/>
            <a:t>abouve</a:t>
          </a:r>
          <a:r>
            <a:rPr lang="tr-TR" dirty="0"/>
            <a:t> it</a:t>
          </a:r>
        </a:p>
      </dgm:t>
    </dgm:pt>
    <dgm:pt modelId="{8B7D0EDC-0640-4B1D-8B82-8263A5FF706F}" type="parTrans" cxnId="{87083B7D-BFFC-49DD-BE42-1E24DC1A52C6}">
      <dgm:prSet/>
      <dgm:spPr/>
      <dgm:t>
        <a:bodyPr/>
        <a:lstStyle/>
        <a:p>
          <a:endParaRPr lang="tr-TR"/>
        </a:p>
      </dgm:t>
    </dgm:pt>
    <dgm:pt modelId="{603EAFA5-0882-4179-BB21-BFF1B2C2E25C}" type="sibTrans" cxnId="{87083B7D-BFFC-49DD-BE42-1E24DC1A52C6}">
      <dgm:prSet/>
      <dgm:spPr/>
      <dgm:t>
        <a:bodyPr/>
        <a:lstStyle/>
        <a:p>
          <a:endParaRPr lang="tr-TR"/>
        </a:p>
      </dgm:t>
    </dgm:pt>
    <dgm:pt modelId="{FF79F5A6-D49A-41C3-AEBF-421C3ABFCA74}">
      <dgm:prSet phldrT="[Metin]"/>
      <dgm:spPr/>
      <dgm:t>
        <a:bodyPr/>
        <a:lstStyle/>
        <a:p>
          <a:r>
            <a:rPr lang="tr-TR" dirty="0" err="1"/>
            <a:t>Communication</a:t>
          </a:r>
          <a:r>
            <a:rPr lang="tr-TR" dirty="0"/>
            <a:t> is </a:t>
          </a:r>
          <a:r>
            <a:rPr lang="tr-TR" dirty="0" err="1"/>
            <a:t>made</a:t>
          </a:r>
          <a:r>
            <a:rPr lang="tr-TR" dirty="0"/>
            <a:t> </a:t>
          </a:r>
          <a:r>
            <a:rPr lang="tr-TR" dirty="0" err="1"/>
            <a:t>possible</a:t>
          </a:r>
          <a:r>
            <a:rPr lang="tr-TR" dirty="0"/>
            <a:t> </a:t>
          </a:r>
          <a:r>
            <a:rPr lang="tr-TR" dirty="0" err="1"/>
            <a:t>by</a:t>
          </a:r>
          <a:r>
            <a:rPr lang="tr-TR" dirty="0"/>
            <a:t> </a:t>
          </a:r>
          <a:r>
            <a:rPr lang="tr-TR" dirty="0" err="1"/>
            <a:t>using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peer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peer</a:t>
          </a:r>
          <a:r>
            <a:rPr lang="tr-TR" dirty="0"/>
            <a:t> </a:t>
          </a:r>
          <a:r>
            <a:rPr lang="tr-TR" dirty="0" err="1"/>
            <a:t>protocols</a:t>
          </a:r>
          <a:r>
            <a:rPr lang="tr-TR" dirty="0"/>
            <a:t> </a:t>
          </a:r>
          <a:r>
            <a:rPr lang="tr-TR" dirty="0" err="1"/>
            <a:t>approriate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that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X.</a:t>
          </a:r>
        </a:p>
      </dgm:t>
    </dgm:pt>
    <dgm:pt modelId="{3D62919B-AF3A-48F4-92B8-8890352C031A}" type="parTrans" cxnId="{27A97129-210B-4292-B9EA-AE48B8E3DB9D}">
      <dgm:prSet/>
      <dgm:spPr/>
      <dgm:t>
        <a:bodyPr/>
        <a:lstStyle/>
        <a:p>
          <a:endParaRPr lang="tr-TR"/>
        </a:p>
      </dgm:t>
    </dgm:pt>
    <dgm:pt modelId="{EF40614F-5594-4CF2-B827-C1ACF7CB95C2}" type="sibTrans" cxnId="{27A97129-210B-4292-B9EA-AE48B8E3DB9D}">
      <dgm:prSet/>
      <dgm:spPr/>
      <dgm:t>
        <a:bodyPr/>
        <a:lstStyle/>
        <a:p>
          <a:endParaRPr lang="tr-TR"/>
        </a:p>
      </dgm:t>
    </dgm:pt>
    <dgm:pt modelId="{FC7A9E18-3870-4577-9BEB-E77127F63DB0}">
      <dgm:prSet phldrT="[Metin]"/>
      <dgm:spPr/>
      <dgm:t>
        <a:bodyPr/>
        <a:lstStyle/>
        <a:p>
          <a:r>
            <a:rPr lang="tr-TR" dirty="0" err="1"/>
            <a:t>Physical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1 </a:t>
          </a:r>
          <a:r>
            <a:rPr lang="tr-TR" dirty="0" err="1"/>
            <a:t>communication</a:t>
          </a:r>
          <a:r>
            <a:rPr lang="tr-TR" dirty="0"/>
            <a:t> is </a:t>
          </a:r>
          <a:r>
            <a:rPr lang="tr-TR" dirty="0" err="1"/>
            <a:t>direct</a:t>
          </a:r>
          <a:r>
            <a:rPr lang="tr-TR" dirty="0"/>
            <a:t> </a:t>
          </a:r>
          <a:r>
            <a:rPr lang="tr-TR" dirty="0" err="1"/>
            <a:t>device</a:t>
          </a:r>
          <a:r>
            <a:rPr lang="tr-TR" dirty="0"/>
            <a:t> A </a:t>
          </a:r>
          <a:r>
            <a:rPr lang="tr-TR" dirty="0" err="1"/>
            <a:t>sends</a:t>
          </a:r>
          <a:r>
            <a:rPr lang="tr-TR" dirty="0"/>
            <a:t> a bit </a:t>
          </a:r>
          <a:r>
            <a:rPr lang="tr-TR" dirty="0" err="1"/>
            <a:t>stream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machine</a:t>
          </a:r>
          <a:r>
            <a:rPr lang="tr-TR" dirty="0"/>
            <a:t> B</a:t>
          </a:r>
        </a:p>
      </dgm:t>
    </dgm:pt>
    <dgm:pt modelId="{09AE66A4-2C05-4998-9AE0-BE720E9D8507}" type="parTrans" cxnId="{F5E0F588-F7A5-4961-8AFE-16C014CE9B8D}">
      <dgm:prSet/>
      <dgm:spPr/>
      <dgm:t>
        <a:bodyPr/>
        <a:lstStyle/>
        <a:p>
          <a:endParaRPr lang="tr-TR"/>
        </a:p>
      </dgm:t>
    </dgm:pt>
    <dgm:pt modelId="{319DD8C6-1D9E-47ED-9756-61814A65CDAA}" type="sibTrans" cxnId="{F5E0F588-F7A5-4961-8AFE-16C014CE9B8D}">
      <dgm:prSet/>
      <dgm:spPr/>
      <dgm:t>
        <a:bodyPr/>
        <a:lstStyle/>
        <a:p>
          <a:endParaRPr lang="tr-TR"/>
        </a:p>
      </dgm:t>
    </dgm:pt>
    <dgm:pt modelId="{8977F9A4-9277-420F-A17D-3CD28FF1E10C}">
      <dgm:prSet phldrT="[Metin]"/>
      <dgm:spPr/>
      <dgm:t>
        <a:bodyPr/>
        <a:lstStyle/>
        <a:p>
          <a:r>
            <a:rPr lang="tr-TR" dirty="0" err="1"/>
            <a:t>Header</a:t>
          </a:r>
          <a:r>
            <a:rPr lang="tr-TR" dirty="0"/>
            <a:t> is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control</a:t>
          </a:r>
          <a:r>
            <a:rPr lang="tr-TR" dirty="0"/>
            <a:t> data </a:t>
          </a:r>
          <a:r>
            <a:rPr lang="tr-TR" dirty="0" err="1"/>
            <a:t>appended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beginning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data. </a:t>
          </a:r>
          <a:r>
            <a:rPr lang="tr-TR" dirty="0" err="1"/>
            <a:t>Header</a:t>
          </a:r>
          <a:r>
            <a:rPr lang="tr-TR" dirty="0"/>
            <a:t> </a:t>
          </a:r>
          <a:r>
            <a:rPr lang="tr-TR" dirty="0" err="1"/>
            <a:t>are</a:t>
          </a:r>
          <a:r>
            <a:rPr lang="tr-TR" dirty="0"/>
            <a:t> </a:t>
          </a:r>
          <a:r>
            <a:rPr lang="tr-TR" dirty="0" err="1"/>
            <a:t>added</a:t>
          </a:r>
          <a:r>
            <a:rPr lang="tr-TR" dirty="0"/>
            <a:t> at </a:t>
          </a:r>
          <a:r>
            <a:rPr lang="tr-TR" dirty="0" err="1"/>
            <a:t>layers</a:t>
          </a:r>
          <a:r>
            <a:rPr lang="tr-TR" dirty="0"/>
            <a:t> 2,3,4,5 </a:t>
          </a:r>
          <a:r>
            <a:rPr lang="tr-TR" dirty="0" err="1"/>
            <a:t>and</a:t>
          </a:r>
          <a:r>
            <a:rPr lang="tr-TR" dirty="0"/>
            <a:t> 6.</a:t>
          </a:r>
        </a:p>
      </dgm:t>
    </dgm:pt>
    <dgm:pt modelId="{56D8CA0F-7100-47E0-82AF-EE5F4FDF9B27}" type="parTrans" cxnId="{629A91CE-B8AA-4509-9F89-3F6C2449BC60}">
      <dgm:prSet/>
      <dgm:spPr/>
      <dgm:t>
        <a:bodyPr/>
        <a:lstStyle/>
        <a:p>
          <a:endParaRPr lang="tr-TR"/>
        </a:p>
      </dgm:t>
    </dgm:pt>
    <dgm:pt modelId="{8F4AA7F0-987D-43F5-B1EB-3790E483BC3B}" type="sibTrans" cxnId="{629A91CE-B8AA-4509-9F89-3F6C2449BC60}">
      <dgm:prSet/>
      <dgm:spPr/>
      <dgm:t>
        <a:bodyPr/>
        <a:lstStyle/>
        <a:p>
          <a:endParaRPr lang="tr-TR"/>
        </a:p>
      </dgm:t>
    </dgm:pt>
    <dgm:pt modelId="{35B7C24D-615E-4EDC-B617-80C635FADBC6}">
      <dgm:prSet phldrT="[Metin]"/>
      <dgm:spPr/>
      <dgm:t>
        <a:bodyPr/>
        <a:lstStyle/>
        <a:p>
          <a:r>
            <a:rPr lang="tr-TR" dirty="0" err="1"/>
            <a:t>Trailer</a:t>
          </a:r>
          <a:r>
            <a:rPr lang="tr-TR" dirty="0"/>
            <a:t> is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control</a:t>
          </a:r>
          <a:r>
            <a:rPr lang="tr-TR" dirty="0"/>
            <a:t> data </a:t>
          </a:r>
          <a:r>
            <a:rPr lang="tr-TR" dirty="0" err="1"/>
            <a:t>appended</a:t>
          </a:r>
          <a:r>
            <a:rPr lang="tr-TR" dirty="0"/>
            <a:t>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</a:t>
          </a:r>
          <a:r>
            <a:rPr lang="tr-TR" dirty="0" err="1"/>
            <a:t>beginning</a:t>
          </a:r>
          <a:r>
            <a:rPr lang="tr-TR" dirty="0"/>
            <a:t> of </a:t>
          </a:r>
          <a:r>
            <a:rPr lang="tr-TR" dirty="0" err="1"/>
            <a:t>the</a:t>
          </a:r>
          <a:r>
            <a:rPr lang="tr-TR" dirty="0"/>
            <a:t> data. </a:t>
          </a:r>
          <a:r>
            <a:rPr lang="tr-TR" dirty="0" err="1"/>
            <a:t>Trailer</a:t>
          </a:r>
          <a:r>
            <a:rPr lang="tr-TR" dirty="0"/>
            <a:t> is </a:t>
          </a:r>
          <a:r>
            <a:rPr lang="tr-TR" dirty="0" err="1"/>
            <a:t>added</a:t>
          </a:r>
          <a:r>
            <a:rPr lang="tr-TR" dirty="0"/>
            <a:t> at </a:t>
          </a:r>
          <a:r>
            <a:rPr lang="tr-TR" dirty="0" err="1"/>
            <a:t>layer</a:t>
          </a:r>
          <a:r>
            <a:rPr lang="tr-TR" dirty="0"/>
            <a:t> 2.</a:t>
          </a:r>
        </a:p>
      </dgm:t>
    </dgm:pt>
    <dgm:pt modelId="{6BFF83AC-BA9B-490C-A2D8-8502970EC465}" type="parTrans" cxnId="{1FF7A474-FA5F-414D-8518-1A1933BCE41D}">
      <dgm:prSet/>
      <dgm:spPr/>
      <dgm:t>
        <a:bodyPr/>
        <a:lstStyle/>
        <a:p>
          <a:endParaRPr lang="tr-TR"/>
        </a:p>
      </dgm:t>
    </dgm:pt>
    <dgm:pt modelId="{301EB878-5F20-43FF-AC9C-C18F37E9BCB3}" type="sibTrans" cxnId="{1FF7A474-FA5F-414D-8518-1A1933BCE41D}">
      <dgm:prSet/>
      <dgm:spPr/>
      <dgm:t>
        <a:bodyPr/>
        <a:lstStyle/>
        <a:p>
          <a:endParaRPr lang="tr-TR"/>
        </a:p>
      </dgm:t>
    </dgm:pt>
    <dgm:pt modelId="{1166ED86-E538-48E4-98E4-5956823CE7F1}">
      <dgm:prSet phldrT="[Metin]"/>
      <dgm:spPr/>
      <dgm:t>
        <a:bodyPr/>
        <a:lstStyle/>
        <a:p>
          <a:r>
            <a:rPr lang="tr-TR" dirty="0" err="1"/>
            <a:t>Layer</a:t>
          </a:r>
          <a:r>
            <a:rPr lang="tr-TR" dirty="0"/>
            <a:t> 2 </a:t>
          </a:r>
          <a:r>
            <a:rPr lang="tr-TR" dirty="0" err="1"/>
            <a:t>removes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data </a:t>
          </a:r>
          <a:r>
            <a:rPr lang="tr-TR" dirty="0" err="1"/>
            <a:t>meant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it </a:t>
          </a:r>
          <a:r>
            <a:rPr lang="tr-TR" dirty="0" err="1"/>
            <a:t>then</a:t>
          </a:r>
          <a:r>
            <a:rPr lang="tr-TR" dirty="0"/>
            <a:t> </a:t>
          </a:r>
          <a:r>
            <a:rPr lang="tr-TR" dirty="0" err="1"/>
            <a:t>passes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rest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3</a:t>
          </a:r>
        </a:p>
      </dgm:t>
    </dgm:pt>
    <dgm:pt modelId="{EDF4B6D0-7DE6-4BA0-9DB9-E2890BB1F7CF}" type="parTrans" cxnId="{357A3059-D08C-438B-B250-CFEF731A0440}">
      <dgm:prSet/>
      <dgm:spPr/>
      <dgm:t>
        <a:bodyPr/>
        <a:lstStyle/>
        <a:p>
          <a:endParaRPr lang="tr-TR"/>
        </a:p>
      </dgm:t>
    </dgm:pt>
    <dgm:pt modelId="{59258AC3-A122-473C-9266-0B026EA7E357}" type="sibTrans" cxnId="{357A3059-D08C-438B-B250-CFEF731A0440}">
      <dgm:prSet/>
      <dgm:spPr/>
      <dgm:t>
        <a:bodyPr/>
        <a:lstStyle/>
        <a:p>
          <a:endParaRPr lang="tr-TR"/>
        </a:p>
      </dgm:t>
    </dgm:pt>
    <dgm:pt modelId="{DABF3019-8E2F-4C00-836B-42558044F1F2}">
      <dgm:prSet phldrT="[Metin]"/>
      <dgm:spPr/>
      <dgm:t>
        <a:bodyPr/>
        <a:lstStyle/>
        <a:p>
          <a:r>
            <a:rPr lang="tr-TR" dirty="0" err="1"/>
            <a:t>Layer</a:t>
          </a:r>
          <a:r>
            <a:rPr lang="tr-TR" dirty="0"/>
            <a:t> 3 </a:t>
          </a:r>
          <a:r>
            <a:rPr lang="tr-TR" dirty="0" err="1"/>
            <a:t>removes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data </a:t>
          </a:r>
          <a:r>
            <a:rPr lang="tr-TR" dirty="0" err="1"/>
            <a:t>meant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it </a:t>
          </a:r>
          <a:r>
            <a:rPr lang="tr-TR" dirty="0" err="1"/>
            <a:t>then</a:t>
          </a:r>
          <a:r>
            <a:rPr lang="tr-TR" dirty="0"/>
            <a:t> </a:t>
          </a:r>
          <a:r>
            <a:rPr lang="tr-TR" dirty="0" err="1"/>
            <a:t>passes</a:t>
          </a:r>
          <a:r>
            <a:rPr lang="tr-TR" dirty="0"/>
            <a:t> </a:t>
          </a:r>
          <a:r>
            <a:rPr lang="tr-TR" dirty="0" err="1"/>
            <a:t>the</a:t>
          </a:r>
          <a:r>
            <a:rPr lang="tr-TR" dirty="0"/>
            <a:t> rest </a:t>
          </a:r>
          <a:r>
            <a:rPr lang="tr-TR" dirty="0" err="1"/>
            <a:t>to</a:t>
          </a:r>
          <a:r>
            <a:rPr lang="tr-TR" dirty="0"/>
            <a:t> </a:t>
          </a:r>
          <a:r>
            <a:rPr lang="tr-TR" dirty="0" err="1"/>
            <a:t>layer</a:t>
          </a:r>
          <a:r>
            <a:rPr lang="tr-TR" dirty="0"/>
            <a:t> 4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tr-TR" dirty="0" err="1"/>
            <a:t>so</a:t>
          </a:r>
          <a:r>
            <a:rPr lang="tr-TR" dirty="0"/>
            <a:t> on </a:t>
          </a:r>
          <a:r>
            <a:rPr lang="tr-TR" dirty="0" err="1"/>
            <a:t>like</a:t>
          </a:r>
          <a:r>
            <a:rPr lang="tr-TR" dirty="0"/>
            <a:t> </a:t>
          </a:r>
          <a:r>
            <a:rPr lang="tr-TR" dirty="0" err="1"/>
            <a:t>this</a:t>
          </a:r>
          <a:r>
            <a:rPr lang="tr-TR" dirty="0"/>
            <a:t>…</a:t>
          </a:r>
        </a:p>
      </dgm:t>
    </dgm:pt>
    <dgm:pt modelId="{DB3F0917-0B4A-4C26-8BE3-90AB03841EBD}" type="parTrans" cxnId="{3CF7275F-4996-4A55-81D9-C4A6B00F3740}">
      <dgm:prSet/>
      <dgm:spPr/>
      <dgm:t>
        <a:bodyPr/>
        <a:lstStyle/>
        <a:p>
          <a:endParaRPr lang="tr-TR"/>
        </a:p>
      </dgm:t>
    </dgm:pt>
    <dgm:pt modelId="{C9DFB6FF-FE7D-4FAA-9E54-B35607D85299}" type="sibTrans" cxnId="{3CF7275F-4996-4A55-81D9-C4A6B00F3740}">
      <dgm:prSet/>
      <dgm:spPr/>
      <dgm:t>
        <a:bodyPr/>
        <a:lstStyle/>
        <a:p>
          <a:endParaRPr lang="tr-TR"/>
        </a:p>
      </dgm:t>
    </dgm:pt>
    <dgm:pt modelId="{BBF643CD-F686-43BB-95A7-BFA9BFC2D732}" type="pres">
      <dgm:prSet presAssocID="{95263F0F-20BB-4B3E-B05E-BD8CEF2774C3}" presName="Name0" presStyleCnt="0">
        <dgm:presLayoutVars>
          <dgm:dir/>
          <dgm:animLvl val="lvl"/>
          <dgm:resizeHandles val="exact"/>
        </dgm:presLayoutVars>
      </dgm:prSet>
      <dgm:spPr/>
    </dgm:pt>
    <dgm:pt modelId="{233FC4D8-C884-427F-A641-BD19ACE273D7}" type="pres">
      <dgm:prSet presAssocID="{35B7C24D-615E-4EDC-B617-80C635FADBC6}" presName="boxAndChildren" presStyleCnt="0"/>
      <dgm:spPr/>
    </dgm:pt>
    <dgm:pt modelId="{29227AE9-1FC6-4360-AB9D-290F95117D76}" type="pres">
      <dgm:prSet presAssocID="{35B7C24D-615E-4EDC-B617-80C635FADBC6}" presName="parentTextBox" presStyleLbl="node1" presStyleIdx="0" presStyleCnt="3"/>
      <dgm:spPr/>
    </dgm:pt>
    <dgm:pt modelId="{9A5D1086-D600-45F4-A40F-3F1240E82903}" type="pres">
      <dgm:prSet presAssocID="{35B7C24D-615E-4EDC-B617-80C635FADBC6}" presName="entireBox" presStyleLbl="node1" presStyleIdx="0" presStyleCnt="3" custLinFactNeighborX="1529" custLinFactNeighborY="72"/>
      <dgm:spPr/>
    </dgm:pt>
    <dgm:pt modelId="{087706C9-3188-4467-9790-724E8248D16F}" type="pres">
      <dgm:prSet presAssocID="{35B7C24D-615E-4EDC-B617-80C635FADBC6}" presName="descendantBox" presStyleCnt="0"/>
      <dgm:spPr/>
    </dgm:pt>
    <dgm:pt modelId="{90E9C087-7F65-4C9B-996A-793AF79D48A5}" type="pres">
      <dgm:prSet presAssocID="{1166ED86-E538-48E4-98E4-5956823CE7F1}" presName="childTextBox" presStyleLbl="fgAccFollowNode1" presStyleIdx="0" presStyleCnt="6">
        <dgm:presLayoutVars>
          <dgm:bulletEnabled val="1"/>
        </dgm:presLayoutVars>
      </dgm:prSet>
      <dgm:spPr/>
    </dgm:pt>
    <dgm:pt modelId="{0B3233ED-41F9-4141-8176-322A5C68337A}" type="pres">
      <dgm:prSet presAssocID="{DABF3019-8E2F-4C00-836B-42558044F1F2}" presName="childTextBox" presStyleLbl="fgAccFollowNode1" presStyleIdx="1" presStyleCnt="6">
        <dgm:presLayoutVars>
          <dgm:bulletEnabled val="1"/>
        </dgm:presLayoutVars>
      </dgm:prSet>
      <dgm:spPr/>
    </dgm:pt>
    <dgm:pt modelId="{5EE7D40C-6EFC-4601-AA86-18A94A28CA40}" type="pres">
      <dgm:prSet presAssocID="{EF40614F-5594-4CF2-B827-C1ACF7CB95C2}" presName="sp" presStyleCnt="0"/>
      <dgm:spPr/>
    </dgm:pt>
    <dgm:pt modelId="{0714E33A-FBEF-4AC1-8733-A1A692514A5C}" type="pres">
      <dgm:prSet presAssocID="{FF79F5A6-D49A-41C3-AEBF-421C3ABFCA74}" presName="arrowAndChildren" presStyleCnt="0"/>
      <dgm:spPr/>
    </dgm:pt>
    <dgm:pt modelId="{CCD0714C-60FD-43B5-A5E8-277E9D584AD7}" type="pres">
      <dgm:prSet presAssocID="{FF79F5A6-D49A-41C3-AEBF-421C3ABFCA74}" presName="parentTextArrow" presStyleLbl="node1" presStyleIdx="0" presStyleCnt="3"/>
      <dgm:spPr/>
    </dgm:pt>
    <dgm:pt modelId="{5C34C3D3-2EE2-4057-BC59-37C678AE401E}" type="pres">
      <dgm:prSet presAssocID="{FF79F5A6-D49A-41C3-AEBF-421C3ABFCA74}" presName="arrow" presStyleLbl="node1" presStyleIdx="1" presStyleCnt="3"/>
      <dgm:spPr/>
    </dgm:pt>
    <dgm:pt modelId="{924AC896-FDF7-4BB0-98C5-632FD35E33CB}" type="pres">
      <dgm:prSet presAssocID="{FF79F5A6-D49A-41C3-AEBF-421C3ABFCA74}" presName="descendantArrow" presStyleCnt="0"/>
      <dgm:spPr/>
    </dgm:pt>
    <dgm:pt modelId="{D1A0F329-89EB-4155-81E9-2506C93B4F95}" type="pres">
      <dgm:prSet presAssocID="{FC7A9E18-3870-4577-9BEB-E77127F63DB0}" presName="childTextArrow" presStyleLbl="fgAccFollowNode1" presStyleIdx="2" presStyleCnt="6">
        <dgm:presLayoutVars>
          <dgm:bulletEnabled val="1"/>
        </dgm:presLayoutVars>
      </dgm:prSet>
      <dgm:spPr/>
    </dgm:pt>
    <dgm:pt modelId="{160647B9-7956-4FD3-BB8F-2502E9160B0D}" type="pres">
      <dgm:prSet presAssocID="{8977F9A4-9277-420F-A17D-3CD28FF1E10C}" presName="childTextArrow" presStyleLbl="fgAccFollowNode1" presStyleIdx="3" presStyleCnt="6">
        <dgm:presLayoutVars>
          <dgm:bulletEnabled val="1"/>
        </dgm:presLayoutVars>
      </dgm:prSet>
      <dgm:spPr/>
    </dgm:pt>
    <dgm:pt modelId="{B0A178E8-D841-4BBD-858A-E02AA06C9302}" type="pres">
      <dgm:prSet presAssocID="{F4103829-1FF1-4BCD-8752-A719B34AB186}" presName="sp" presStyleCnt="0"/>
      <dgm:spPr/>
    </dgm:pt>
    <dgm:pt modelId="{21E00816-3409-4775-9138-03820977931B}" type="pres">
      <dgm:prSet presAssocID="{AA4AB63B-2076-473B-BD79-5C31A90C92FD}" presName="arrowAndChildren" presStyleCnt="0"/>
      <dgm:spPr/>
    </dgm:pt>
    <dgm:pt modelId="{5D3AB7C6-EBEE-49AC-9A92-BEFBC3F384CF}" type="pres">
      <dgm:prSet presAssocID="{AA4AB63B-2076-473B-BD79-5C31A90C92FD}" presName="parentTextArrow" presStyleLbl="node1" presStyleIdx="1" presStyleCnt="3"/>
      <dgm:spPr/>
    </dgm:pt>
    <dgm:pt modelId="{92D5F362-93DE-4A96-99D9-718ADCA40EDF}" type="pres">
      <dgm:prSet presAssocID="{AA4AB63B-2076-473B-BD79-5C31A90C92FD}" presName="arrow" presStyleLbl="node1" presStyleIdx="2" presStyleCnt="3" custLinFactNeighborY="-47"/>
      <dgm:spPr/>
    </dgm:pt>
    <dgm:pt modelId="{759EA26B-1F2A-4A3A-9518-A9511406F35D}" type="pres">
      <dgm:prSet presAssocID="{AA4AB63B-2076-473B-BD79-5C31A90C92FD}" presName="descendantArrow" presStyleCnt="0"/>
      <dgm:spPr/>
    </dgm:pt>
    <dgm:pt modelId="{8F08DB51-2A46-4528-B4E4-74F075A6FA0C}" type="pres">
      <dgm:prSet presAssocID="{981F1659-378E-44D3-91AF-0F43737FB1B1}" presName="childTextArrow" presStyleLbl="fgAccFollowNode1" presStyleIdx="4" presStyleCnt="6">
        <dgm:presLayoutVars>
          <dgm:bulletEnabled val="1"/>
        </dgm:presLayoutVars>
      </dgm:prSet>
      <dgm:spPr/>
    </dgm:pt>
    <dgm:pt modelId="{3FA407C9-91FC-4857-B5E7-26D62574E748}" type="pres">
      <dgm:prSet presAssocID="{B1ACC0A3-881A-4592-BDD7-D2F797EC5D0C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70C6C024-0344-4D90-ADAD-4C25B8F40C13}" type="presOf" srcId="{AA4AB63B-2076-473B-BD79-5C31A90C92FD}" destId="{5D3AB7C6-EBEE-49AC-9A92-BEFBC3F384CF}" srcOrd="0" destOrd="0" presId="urn:microsoft.com/office/officeart/2005/8/layout/process4"/>
    <dgm:cxn modelId="{339B6F29-7B0E-4D29-BD5E-3E5AE708F58C}" type="presOf" srcId="{FC7A9E18-3870-4577-9BEB-E77127F63DB0}" destId="{D1A0F329-89EB-4155-81E9-2506C93B4F95}" srcOrd="0" destOrd="0" presId="urn:microsoft.com/office/officeart/2005/8/layout/process4"/>
    <dgm:cxn modelId="{27A97129-210B-4292-B9EA-AE48B8E3DB9D}" srcId="{95263F0F-20BB-4B3E-B05E-BD8CEF2774C3}" destId="{FF79F5A6-D49A-41C3-AEBF-421C3ABFCA74}" srcOrd="1" destOrd="0" parTransId="{3D62919B-AF3A-48F4-92B8-8890352C031A}" sibTransId="{EF40614F-5594-4CF2-B827-C1ACF7CB95C2}"/>
    <dgm:cxn modelId="{13914D3F-8E0F-46B1-B05C-D10A45FCFA96}" type="presOf" srcId="{8977F9A4-9277-420F-A17D-3CD28FF1E10C}" destId="{160647B9-7956-4FD3-BB8F-2502E9160B0D}" srcOrd="0" destOrd="0" presId="urn:microsoft.com/office/officeart/2005/8/layout/process4"/>
    <dgm:cxn modelId="{D59B315C-4F18-420F-AA20-FA28BE90015B}" type="presOf" srcId="{35B7C24D-615E-4EDC-B617-80C635FADBC6}" destId="{29227AE9-1FC6-4360-AB9D-290F95117D76}" srcOrd="0" destOrd="0" presId="urn:microsoft.com/office/officeart/2005/8/layout/process4"/>
    <dgm:cxn modelId="{3CF7275F-4996-4A55-81D9-C4A6B00F3740}" srcId="{35B7C24D-615E-4EDC-B617-80C635FADBC6}" destId="{DABF3019-8E2F-4C00-836B-42558044F1F2}" srcOrd="1" destOrd="0" parTransId="{DB3F0917-0B4A-4C26-8BE3-90AB03841EBD}" sibTransId="{C9DFB6FF-FE7D-4FAA-9E54-B35607D85299}"/>
    <dgm:cxn modelId="{62F7FB6D-103E-472E-98E6-A82A1842BC76}" type="presOf" srcId="{1166ED86-E538-48E4-98E4-5956823CE7F1}" destId="{90E9C087-7F65-4C9B-996A-793AF79D48A5}" srcOrd="0" destOrd="0" presId="urn:microsoft.com/office/officeart/2005/8/layout/process4"/>
    <dgm:cxn modelId="{1FF7A474-FA5F-414D-8518-1A1933BCE41D}" srcId="{95263F0F-20BB-4B3E-B05E-BD8CEF2774C3}" destId="{35B7C24D-615E-4EDC-B617-80C635FADBC6}" srcOrd="2" destOrd="0" parTransId="{6BFF83AC-BA9B-490C-A2D8-8502970EC465}" sibTransId="{301EB878-5F20-43FF-AC9C-C18F37E9BCB3}"/>
    <dgm:cxn modelId="{8F44F477-983B-4414-8D97-EDD4096CE2AB}" type="presOf" srcId="{AA4AB63B-2076-473B-BD79-5C31A90C92FD}" destId="{92D5F362-93DE-4A96-99D9-718ADCA40EDF}" srcOrd="1" destOrd="0" presId="urn:microsoft.com/office/officeart/2005/8/layout/process4"/>
    <dgm:cxn modelId="{357A3059-D08C-438B-B250-CFEF731A0440}" srcId="{35B7C24D-615E-4EDC-B617-80C635FADBC6}" destId="{1166ED86-E538-48E4-98E4-5956823CE7F1}" srcOrd="0" destOrd="0" parTransId="{EDF4B6D0-7DE6-4BA0-9DB9-E2890BB1F7CF}" sibTransId="{59258AC3-A122-473C-9266-0B026EA7E357}"/>
    <dgm:cxn modelId="{87083B7D-BFFC-49DD-BE42-1E24DC1A52C6}" srcId="{AA4AB63B-2076-473B-BD79-5C31A90C92FD}" destId="{B1ACC0A3-881A-4592-BDD7-D2F797EC5D0C}" srcOrd="1" destOrd="0" parTransId="{8B7D0EDC-0640-4B1D-8B82-8263A5FF706F}" sibTransId="{603EAFA5-0882-4179-BB21-BFF1B2C2E25C}"/>
    <dgm:cxn modelId="{F5E0F588-F7A5-4961-8AFE-16C014CE9B8D}" srcId="{FF79F5A6-D49A-41C3-AEBF-421C3ABFCA74}" destId="{FC7A9E18-3870-4577-9BEB-E77127F63DB0}" srcOrd="0" destOrd="0" parTransId="{09AE66A4-2C05-4998-9AE0-BE720E9D8507}" sibTransId="{319DD8C6-1D9E-47ED-9756-61814A65CDAA}"/>
    <dgm:cxn modelId="{2B7E4F8B-F0DC-468A-9816-35277F7C77C0}" type="presOf" srcId="{FF79F5A6-D49A-41C3-AEBF-421C3ABFCA74}" destId="{5C34C3D3-2EE2-4057-BC59-37C678AE401E}" srcOrd="1" destOrd="0" presId="urn:microsoft.com/office/officeart/2005/8/layout/process4"/>
    <dgm:cxn modelId="{2ACF6995-B0C4-4AF9-B040-CBB76ABA5ED1}" srcId="{95263F0F-20BB-4B3E-B05E-BD8CEF2774C3}" destId="{AA4AB63B-2076-473B-BD79-5C31A90C92FD}" srcOrd="0" destOrd="0" parTransId="{4059A30D-0AB5-44A3-9E1B-8664EA922159}" sibTransId="{F4103829-1FF1-4BCD-8752-A719B34AB186}"/>
    <dgm:cxn modelId="{E445A19C-1A52-4C5A-918C-4072172D7120}" srcId="{AA4AB63B-2076-473B-BD79-5C31A90C92FD}" destId="{981F1659-378E-44D3-91AF-0F43737FB1B1}" srcOrd="0" destOrd="0" parTransId="{B8DBA33D-C13F-4A3C-A842-98AF538EF0A6}" sibTransId="{598D7AE6-BD3B-405B-8C45-0C4D65F07456}"/>
    <dgm:cxn modelId="{6D5F91A1-A6FE-4712-80CE-620E33E125E3}" type="presOf" srcId="{35B7C24D-615E-4EDC-B617-80C635FADBC6}" destId="{9A5D1086-D600-45F4-A40F-3F1240E82903}" srcOrd="1" destOrd="0" presId="urn:microsoft.com/office/officeart/2005/8/layout/process4"/>
    <dgm:cxn modelId="{EBB841AB-D5AA-4D4B-AEDD-BF302297102E}" type="presOf" srcId="{95263F0F-20BB-4B3E-B05E-BD8CEF2774C3}" destId="{BBF643CD-F686-43BB-95A7-BFA9BFC2D732}" srcOrd="0" destOrd="0" presId="urn:microsoft.com/office/officeart/2005/8/layout/process4"/>
    <dgm:cxn modelId="{2EEA34AC-A354-4F58-8934-886F654FB730}" type="presOf" srcId="{FF79F5A6-D49A-41C3-AEBF-421C3ABFCA74}" destId="{CCD0714C-60FD-43B5-A5E8-277E9D584AD7}" srcOrd="0" destOrd="0" presId="urn:microsoft.com/office/officeart/2005/8/layout/process4"/>
    <dgm:cxn modelId="{BB7263B3-5274-417B-BBE0-10DBC5AD8FCE}" type="presOf" srcId="{B1ACC0A3-881A-4592-BDD7-D2F797EC5D0C}" destId="{3FA407C9-91FC-4857-B5E7-26D62574E748}" srcOrd="0" destOrd="0" presId="urn:microsoft.com/office/officeart/2005/8/layout/process4"/>
    <dgm:cxn modelId="{629A91CE-B8AA-4509-9F89-3F6C2449BC60}" srcId="{FF79F5A6-D49A-41C3-AEBF-421C3ABFCA74}" destId="{8977F9A4-9277-420F-A17D-3CD28FF1E10C}" srcOrd="1" destOrd="0" parTransId="{56D8CA0F-7100-47E0-82AF-EE5F4FDF9B27}" sibTransId="{8F4AA7F0-987D-43F5-B1EB-3790E483BC3B}"/>
    <dgm:cxn modelId="{9AD0BEDE-CF64-4B8B-A0A2-B153CBC01796}" type="presOf" srcId="{DABF3019-8E2F-4C00-836B-42558044F1F2}" destId="{0B3233ED-41F9-4141-8176-322A5C68337A}" srcOrd="0" destOrd="0" presId="urn:microsoft.com/office/officeart/2005/8/layout/process4"/>
    <dgm:cxn modelId="{522411F3-3186-41B7-AFCF-955CFD3EBFD4}" type="presOf" srcId="{981F1659-378E-44D3-91AF-0F43737FB1B1}" destId="{8F08DB51-2A46-4528-B4E4-74F075A6FA0C}" srcOrd="0" destOrd="0" presId="urn:microsoft.com/office/officeart/2005/8/layout/process4"/>
    <dgm:cxn modelId="{830F70FB-2756-4590-8287-E44682A05357}" type="presParOf" srcId="{BBF643CD-F686-43BB-95A7-BFA9BFC2D732}" destId="{233FC4D8-C884-427F-A641-BD19ACE273D7}" srcOrd="0" destOrd="0" presId="urn:microsoft.com/office/officeart/2005/8/layout/process4"/>
    <dgm:cxn modelId="{08EBA696-2A08-4A86-92ED-57B46217E1C3}" type="presParOf" srcId="{233FC4D8-C884-427F-A641-BD19ACE273D7}" destId="{29227AE9-1FC6-4360-AB9D-290F95117D76}" srcOrd="0" destOrd="0" presId="urn:microsoft.com/office/officeart/2005/8/layout/process4"/>
    <dgm:cxn modelId="{6938D295-454A-4691-ACE9-2C1D6E2DCB80}" type="presParOf" srcId="{233FC4D8-C884-427F-A641-BD19ACE273D7}" destId="{9A5D1086-D600-45F4-A40F-3F1240E82903}" srcOrd="1" destOrd="0" presId="urn:microsoft.com/office/officeart/2005/8/layout/process4"/>
    <dgm:cxn modelId="{10141B65-AD95-44EF-B1B4-FE8273576EA1}" type="presParOf" srcId="{233FC4D8-C884-427F-A641-BD19ACE273D7}" destId="{087706C9-3188-4467-9790-724E8248D16F}" srcOrd="2" destOrd="0" presId="urn:microsoft.com/office/officeart/2005/8/layout/process4"/>
    <dgm:cxn modelId="{960E6B43-D51A-450D-ABF7-4ABF085F8488}" type="presParOf" srcId="{087706C9-3188-4467-9790-724E8248D16F}" destId="{90E9C087-7F65-4C9B-996A-793AF79D48A5}" srcOrd="0" destOrd="0" presId="urn:microsoft.com/office/officeart/2005/8/layout/process4"/>
    <dgm:cxn modelId="{B511999A-32F2-453E-8D8D-5C63565CC0DA}" type="presParOf" srcId="{087706C9-3188-4467-9790-724E8248D16F}" destId="{0B3233ED-41F9-4141-8176-322A5C68337A}" srcOrd="1" destOrd="0" presId="urn:microsoft.com/office/officeart/2005/8/layout/process4"/>
    <dgm:cxn modelId="{CF355F5C-F39C-4B47-9448-BB2F764DB9CC}" type="presParOf" srcId="{BBF643CD-F686-43BB-95A7-BFA9BFC2D732}" destId="{5EE7D40C-6EFC-4601-AA86-18A94A28CA40}" srcOrd="1" destOrd="0" presId="urn:microsoft.com/office/officeart/2005/8/layout/process4"/>
    <dgm:cxn modelId="{7DAEECF4-8BD1-4B4D-90CF-44C45B9F1AC6}" type="presParOf" srcId="{BBF643CD-F686-43BB-95A7-BFA9BFC2D732}" destId="{0714E33A-FBEF-4AC1-8733-A1A692514A5C}" srcOrd="2" destOrd="0" presId="urn:microsoft.com/office/officeart/2005/8/layout/process4"/>
    <dgm:cxn modelId="{E61E4A69-A556-4B83-BEC3-135A6B91D974}" type="presParOf" srcId="{0714E33A-FBEF-4AC1-8733-A1A692514A5C}" destId="{CCD0714C-60FD-43B5-A5E8-277E9D584AD7}" srcOrd="0" destOrd="0" presId="urn:microsoft.com/office/officeart/2005/8/layout/process4"/>
    <dgm:cxn modelId="{D3468CAB-9170-4B1B-AF13-57B70347A891}" type="presParOf" srcId="{0714E33A-FBEF-4AC1-8733-A1A692514A5C}" destId="{5C34C3D3-2EE2-4057-BC59-37C678AE401E}" srcOrd="1" destOrd="0" presId="urn:microsoft.com/office/officeart/2005/8/layout/process4"/>
    <dgm:cxn modelId="{CB7E5876-D6EF-4261-8FF2-89E0B2A57CC2}" type="presParOf" srcId="{0714E33A-FBEF-4AC1-8733-A1A692514A5C}" destId="{924AC896-FDF7-4BB0-98C5-632FD35E33CB}" srcOrd="2" destOrd="0" presId="urn:microsoft.com/office/officeart/2005/8/layout/process4"/>
    <dgm:cxn modelId="{9DA53EF3-0C0A-4517-A8AE-F18933B00E15}" type="presParOf" srcId="{924AC896-FDF7-4BB0-98C5-632FD35E33CB}" destId="{D1A0F329-89EB-4155-81E9-2506C93B4F95}" srcOrd="0" destOrd="0" presId="urn:microsoft.com/office/officeart/2005/8/layout/process4"/>
    <dgm:cxn modelId="{8FD6A4E8-1A19-420C-B95E-6C57205973B5}" type="presParOf" srcId="{924AC896-FDF7-4BB0-98C5-632FD35E33CB}" destId="{160647B9-7956-4FD3-BB8F-2502E9160B0D}" srcOrd="1" destOrd="0" presId="urn:microsoft.com/office/officeart/2005/8/layout/process4"/>
    <dgm:cxn modelId="{6E81330C-6400-46FA-9A61-404714222FB0}" type="presParOf" srcId="{BBF643CD-F686-43BB-95A7-BFA9BFC2D732}" destId="{B0A178E8-D841-4BBD-858A-E02AA06C9302}" srcOrd="3" destOrd="0" presId="urn:microsoft.com/office/officeart/2005/8/layout/process4"/>
    <dgm:cxn modelId="{73087F62-188F-4E7F-A0F6-7AA82D897D1E}" type="presParOf" srcId="{BBF643CD-F686-43BB-95A7-BFA9BFC2D732}" destId="{21E00816-3409-4775-9138-03820977931B}" srcOrd="4" destOrd="0" presId="urn:microsoft.com/office/officeart/2005/8/layout/process4"/>
    <dgm:cxn modelId="{FD6064C0-5B2B-4C2B-9800-63E9C5FC8581}" type="presParOf" srcId="{21E00816-3409-4775-9138-03820977931B}" destId="{5D3AB7C6-EBEE-49AC-9A92-BEFBC3F384CF}" srcOrd="0" destOrd="0" presId="urn:microsoft.com/office/officeart/2005/8/layout/process4"/>
    <dgm:cxn modelId="{26F19088-B31F-4D81-A3AC-D4F871C619B1}" type="presParOf" srcId="{21E00816-3409-4775-9138-03820977931B}" destId="{92D5F362-93DE-4A96-99D9-718ADCA40EDF}" srcOrd="1" destOrd="0" presId="urn:microsoft.com/office/officeart/2005/8/layout/process4"/>
    <dgm:cxn modelId="{2E0517C1-AA3C-47C6-88D9-F8359FDC2F2A}" type="presParOf" srcId="{21E00816-3409-4775-9138-03820977931B}" destId="{759EA26B-1F2A-4A3A-9518-A9511406F35D}" srcOrd="2" destOrd="0" presId="urn:microsoft.com/office/officeart/2005/8/layout/process4"/>
    <dgm:cxn modelId="{2C7BEE60-070D-4DDF-9E96-5F7CB3E944E2}" type="presParOf" srcId="{759EA26B-1F2A-4A3A-9518-A9511406F35D}" destId="{8F08DB51-2A46-4528-B4E4-74F075A6FA0C}" srcOrd="0" destOrd="0" presId="urn:microsoft.com/office/officeart/2005/8/layout/process4"/>
    <dgm:cxn modelId="{7B4085D0-FBB4-4CA3-8221-45FB5067400B}" type="presParOf" srcId="{759EA26B-1F2A-4A3A-9518-A9511406F35D}" destId="{3FA407C9-91FC-4857-B5E7-26D62574E748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53B5D-529A-465C-8EA3-3867173B7519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02D0D-0837-4F38-AA4A-6D19783570ED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E5A25-AAF6-4E2A-84FA-1BC166F1DED6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Each layer should perform a well-defined function</a:t>
          </a:r>
          <a:endParaRPr lang="en-US" sz="2500" kern="1200"/>
        </a:p>
      </dsp:txBody>
      <dsp:txXfrm>
        <a:off x="1507738" y="707092"/>
        <a:ext cx="9007861" cy="1305401"/>
      </dsp:txXfrm>
    </dsp:sp>
    <dsp:sp modelId="{B242B60F-A6D5-4328-AF84-6FD183053C5B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FB64A8-BAEC-4C4F-9672-8D573ADCD1AE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B5C20-A025-40AC-886B-69BD093F5D53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The layer boundries should be chosen to minimize flow across the interfaces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16CB-45E0-4FC5-92A0-46D450E1DF8F}">
      <dsp:nvSpPr>
        <dsp:cNvPr id="0" name=""/>
        <dsp:cNvSpPr/>
      </dsp:nvSpPr>
      <dsp:spPr>
        <a:xfrm>
          <a:off x="365640" y="0"/>
          <a:ext cx="4143931" cy="35417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EE34-2B87-4241-8D08-039ACA441A4B}">
      <dsp:nvSpPr>
        <dsp:cNvPr id="0" name=""/>
        <dsp:cNvSpPr/>
      </dsp:nvSpPr>
      <dsp:spPr>
        <a:xfrm>
          <a:off x="2439" y="1062513"/>
          <a:ext cx="1173574" cy="141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Firewalls</a:t>
          </a:r>
          <a:endParaRPr lang="tr-TR" sz="1600" kern="1200" dirty="0"/>
        </a:p>
      </dsp:txBody>
      <dsp:txXfrm>
        <a:off x="59728" y="1119802"/>
        <a:ext cx="1058996" cy="1302107"/>
      </dsp:txXfrm>
    </dsp:sp>
    <dsp:sp modelId="{CF6AC19B-9980-49EE-8A1A-D66F19624FA8}">
      <dsp:nvSpPr>
        <dsp:cNvPr id="0" name=""/>
        <dsp:cNvSpPr/>
      </dsp:nvSpPr>
      <dsp:spPr>
        <a:xfrm>
          <a:off x="1234692" y="1062513"/>
          <a:ext cx="1173574" cy="141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Gateways</a:t>
          </a:r>
        </a:p>
      </dsp:txBody>
      <dsp:txXfrm>
        <a:off x="1291981" y="1119802"/>
        <a:ext cx="1058996" cy="1302107"/>
      </dsp:txXfrm>
    </dsp:sp>
    <dsp:sp modelId="{AFB024E6-77C5-4908-9D75-3DED41B89AC0}">
      <dsp:nvSpPr>
        <dsp:cNvPr id="0" name=""/>
        <dsp:cNvSpPr/>
      </dsp:nvSpPr>
      <dsp:spPr>
        <a:xfrm>
          <a:off x="2466945" y="1062513"/>
          <a:ext cx="1173574" cy="141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Computers</a:t>
          </a:r>
          <a:endParaRPr lang="tr-TR" sz="1600" kern="1200" dirty="0"/>
        </a:p>
      </dsp:txBody>
      <dsp:txXfrm>
        <a:off x="2524234" y="1119802"/>
        <a:ext cx="1058996" cy="1302107"/>
      </dsp:txXfrm>
    </dsp:sp>
    <dsp:sp modelId="{845C378C-D440-4600-A50C-054B394E4F63}">
      <dsp:nvSpPr>
        <dsp:cNvPr id="0" name=""/>
        <dsp:cNvSpPr/>
      </dsp:nvSpPr>
      <dsp:spPr>
        <a:xfrm>
          <a:off x="3699198" y="1062513"/>
          <a:ext cx="1173574" cy="1416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Load</a:t>
          </a:r>
          <a:r>
            <a:rPr lang="tr-TR" sz="1600" kern="1200" dirty="0"/>
            <a:t> </a:t>
          </a:r>
          <a:r>
            <a:rPr lang="tr-TR" sz="1600" kern="1200" dirty="0" err="1"/>
            <a:t>Balancers</a:t>
          </a:r>
          <a:endParaRPr lang="tr-TR" sz="1600" kern="1200" dirty="0"/>
        </a:p>
      </dsp:txBody>
      <dsp:txXfrm>
        <a:off x="3756487" y="1119802"/>
        <a:ext cx="1058996" cy="130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1086-D600-45F4-A40F-3F1240E82903}">
      <dsp:nvSpPr>
        <dsp:cNvPr id="0" name=""/>
        <dsp:cNvSpPr/>
      </dsp:nvSpPr>
      <dsp:spPr>
        <a:xfrm>
          <a:off x="0" y="3018843"/>
          <a:ext cx="8179567" cy="990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Trailer</a:t>
          </a:r>
          <a:r>
            <a:rPr lang="tr-TR" sz="1600" kern="1200" dirty="0"/>
            <a:t> is </a:t>
          </a:r>
          <a:r>
            <a:rPr lang="tr-TR" sz="1600" kern="1200" dirty="0" err="1"/>
            <a:t>the</a:t>
          </a:r>
          <a:r>
            <a:rPr lang="tr-TR" sz="1600" kern="1200" dirty="0"/>
            <a:t> </a:t>
          </a:r>
          <a:r>
            <a:rPr lang="tr-TR" sz="1600" kern="1200" dirty="0" err="1"/>
            <a:t>control</a:t>
          </a:r>
          <a:r>
            <a:rPr lang="tr-TR" sz="1600" kern="1200" dirty="0"/>
            <a:t> data </a:t>
          </a:r>
          <a:r>
            <a:rPr lang="tr-TR" sz="1600" kern="1200" dirty="0" err="1"/>
            <a:t>appended</a:t>
          </a:r>
          <a:r>
            <a:rPr lang="tr-TR" sz="1600" kern="1200" dirty="0"/>
            <a:t> </a:t>
          </a:r>
          <a:r>
            <a:rPr lang="tr-TR" sz="1600" kern="1200" dirty="0" err="1"/>
            <a:t>to</a:t>
          </a:r>
          <a:r>
            <a:rPr lang="tr-TR" sz="1600" kern="1200" dirty="0"/>
            <a:t> </a:t>
          </a:r>
          <a:r>
            <a:rPr lang="tr-TR" sz="1600" kern="1200" dirty="0" err="1"/>
            <a:t>the</a:t>
          </a:r>
          <a:r>
            <a:rPr lang="tr-TR" sz="1600" kern="1200" dirty="0"/>
            <a:t> </a:t>
          </a:r>
          <a:r>
            <a:rPr lang="tr-TR" sz="1600" kern="1200" dirty="0" err="1"/>
            <a:t>beginning</a:t>
          </a:r>
          <a:r>
            <a:rPr lang="tr-TR" sz="1600" kern="1200" dirty="0"/>
            <a:t> of </a:t>
          </a:r>
          <a:r>
            <a:rPr lang="tr-TR" sz="1600" kern="1200" dirty="0" err="1"/>
            <a:t>the</a:t>
          </a:r>
          <a:r>
            <a:rPr lang="tr-TR" sz="1600" kern="1200" dirty="0"/>
            <a:t> data. </a:t>
          </a:r>
          <a:r>
            <a:rPr lang="tr-TR" sz="1600" kern="1200" dirty="0" err="1"/>
            <a:t>Trailer</a:t>
          </a:r>
          <a:r>
            <a:rPr lang="tr-TR" sz="1600" kern="1200" dirty="0"/>
            <a:t> is </a:t>
          </a:r>
          <a:r>
            <a:rPr lang="tr-TR" sz="1600" kern="1200" dirty="0" err="1"/>
            <a:t>added</a:t>
          </a:r>
          <a:r>
            <a:rPr lang="tr-TR" sz="1600" kern="1200" dirty="0"/>
            <a:t> at </a:t>
          </a:r>
          <a:r>
            <a:rPr lang="tr-TR" sz="1600" kern="1200" dirty="0" err="1"/>
            <a:t>layer</a:t>
          </a:r>
          <a:r>
            <a:rPr lang="tr-TR" sz="1600" kern="1200" dirty="0"/>
            <a:t> 2.</a:t>
          </a:r>
        </a:p>
      </dsp:txBody>
      <dsp:txXfrm>
        <a:off x="0" y="3018843"/>
        <a:ext cx="8179567" cy="534934"/>
      </dsp:txXfrm>
    </dsp:sp>
    <dsp:sp modelId="{90E9C087-7F65-4C9B-996A-793AF79D48A5}">
      <dsp:nvSpPr>
        <dsp:cNvPr id="0" name=""/>
        <dsp:cNvSpPr/>
      </dsp:nvSpPr>
      <dsp:spPr>
        <a:xfrm>
          <a:off x="0" y="3533257"/>
          <a:ext cx="4089783" cy="455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Layer</a:t>
          </a:r>
          <a:r>
            <a:rPr lang="tr-TR" sz="1400" kern="1200" dirty="0"/>
            <a:t> 2 </a:t>
          </a:r>
          <a:r>
            <a:rPr lang="tr-TR" sz="1400" kern="1200" dirty="0" err="1"/>
            <a:t>removes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data </a:t>
          </a:r>
          <a:r>
            <a:rPr lang="tr-TR" sz="1400" kern="1200" dirty="0" err="1"/>
            <a:t>meant</a:t>
          </a:r>
          <a:r>
            <a:rPr lang="tr-TR" sz="1400" kern="1200" dirty="0"/>
            <a:t> </a:t>
          </a:r>
          <a:r>
            <a:rPr lang="tr-TR" sz="1400" kern="1200" dirty="0" err="1"/>
            <a:t>for</a:t>
          </a:r>
          <a:r>
            <a:rPr lang="tr-TR" sz="1400" kern="1200" dirty="0"/>
            <a:t> it </a:t>
          </a:r>
          <a:r>
            <a:rPr lang="tr-TR" sz="1400" kern="1200" dirty="0" err="1"/>
            <a:t>then</a:t>
          </a:r>
          <a:r>
            <a:rPr lang="tr-TR" sz="1400" kern="1200" dirty="0"/>
            <a:t> </a:t>
          </a:r>
          <a:r>
            <a:rPr lang="tr-TR" sz="1400" kern="1200" dirty="0" err="1"/>
            <a:t>passes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rest </a:t>
          </a:r>
          <a:r>
            <a:rPr lang="tr-TR" sz="1400" kern="1200" dirty="0" err="1"/>
            <a:t>to</a:t>
          </a:r>
          <a:r>
            <a:rPr lang="tr-TR" sz="1400" kern="1200" dirty="0"/>
            <a:t> </a:t>
          </a:r>
          <a:r>
            <a:rPr lang="tr-TR" sz="1400" kern="1200" dirty="0" err="1"/>
            <a:t>layer</a:t>
          </a:r>
          <a:r>
            <a:rPr lang="tr-TR" sz="1400" kern="1200" dirty="0"/>
            <a:t> 3</a:t>
          </a:r>
        </a:p>
      </dsp:txBody>
      <dsp:txXfrm>
        <a:off x="0" y="3533257"/>
        <a:ext cx="4089783" cy="455684"/>
      </dsp:txXfrm>
    </dsp:sp>
    <dsp:sp modelId="{0B3233ED-41F9-4141-8176-322A5C68337A}">
      <dsp:nvSpPr>
        <dsp:cNvPr id="0" name=""/>
        <dsp:cNvSpPr/>
      </dsp:nvSpPr>
      <dsp:spPr>
        <a:xfrm>
          <a:off x="4089783" y="3533257"/>
          <a:ext cx="4089783" cy="4556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Layer</a:t>
          </a:r>
          <a:r>
            <a:rPr lang="tr-TR" sz="1400" kern="1200" dirty="0"/>
            <a:t> 3 </a:t>
          </a:r>
          <a:r>
            <a:rPr lang="tr-TR" sz="1400" kern="1200" dirty="0" err="1"/>
            <a:t>removes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data </a:t>
          </a:r>
          <a:r>
            <a:rPr lang="tr-TR" sz="1400" kern="1200" dirty="0" err="1"/>
            <a:t>meant</a:t>
          </a:r>
          <a:r>
            <a:rPr lang="tr-TR" sz="1400" kern="1200" dirty="0"/>
            <a:t> </a:t>
          </a:r>
          <a:r>
            <a:rPr lang="tr-TR" sz="1400" kern="1200" dirty="0" err="1"/>
            <a:t>for</a:t>
          </a:r>
          <a:r>
            <a:rPr lang="tr-TR" sz="1400" kern="1200" dirty="0"/>
            <a:t> it </a:t>
          </a:r>
          <a:r>
            <a:rPr lang="tr-TR" sz="1400" kern="1200" dirty="0" err="1"/>
            <a:t>then</a:t>
          </a:r>
          <a:r>
            <a:rPr lang="tr-TR" sz="1400" kern="1200" dirty="0"/>
            <a:t> </a:t>
          </a:r>
          <a:r>
            <a:rPr lang="tr-TR" sz="1400" kern="1200" dirty="0" err="1"/>
            <a:t>passes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rest </a:t>
          </a:r>
          <a:r>
            <a:rPr lang="tr-TR" sz="1400" kern="1200" dirty="0" err="1"/>
            <a:t>to</a:t>
          </a:r>
          <a:r>
            <a:rPr lang="tr-TR" sz="1400" kern="1200" dirty="0"/>
            <a:t> </a:t>
          </a:r>
          <a:r>
            <a:rPr lang="tr-TR" sz="1400" kern="1200" dirty="0" err="1"/>
            <a:t>layer</a:t>
          </a:r>
          <a:r>
            <a:rPr lang="tr-TR" sz="1400" kern="1200" dirty="0"/>
            <a:t> 4 </a:t>
          </a:r>
          <a:r>
            <a:rPr lang="tr-TR" sz="1400" kern="1200" dirty="0" err="1"/>
            <a:t>and</a:t>
          </a:r>
          <a:r>
            <a:rPr lang="tr-TR" sz="1400" kern="1200" dirty="0"/>
            <a:t> </a:t>
          </a:r>
          <a:r>
            <a:rPr lang="tr-TR" sz="1400" kern="1200" dirty="0" err="1"/>
            <a:t>so</a:t>
          </a:r>
          <a:r>
            <a:rPr lang="tr-TR" sz="1400" kern="1200" dirty="0"/>
            <a:t> on </a:t>
          </a:r>
          <a:r>
            <a:rPr lang="tr-TR" sz="1400" kern="1200" dirty="0" err="1"/>
            <a:t>like</a:t>
          </a:r>
          <a:r>
            <a:rPr lang="tr-TR" sz="1400" kern="1200" dirty="0"/>
            <a:t> </a:t>
          </a:r>
          <a:r>
            <a:rPr lang="tr-TR" sz="1400" kern="1200" dirty="0" err="1"/>
            <a:t>this</a:t>
          </a:r>
          <a:r>
            <a:rPr lang="tr-TR" sz="1400" kern="1200" dirty="0"/>
            <a:t>…</a:t>
          </a:r>
        </a:p>
      </dsp:txBody>
      <dsp:txXfrm>
        <a:off x="4089783" y="3533257"/>
        <a:ext cx="4089783" cy="455684"/>
      </dsp:txXfrm>
    </dsp:sp>
    <dsp:sp modelId="{5C34C3D3-2EE2-4057-BC59-37C678AE401E}">
      <dsp:nvSpPr>
        <dsp:cNvPr id="0" name=""/>
        <dsp:cNvSpPr/>
      </dsp:nvSpPr>
      <dsp:spPr>
        <a:xfrm rot="10800000">
          <a:off x="0" y="1509421"/>
          <a:ext cx="8179567" cy="15235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Communication</a:t>
          </a:r>
          <a:r>
            <a:rPr lang="tr-TR" sz="1600" kern="1200" dirty="0"/>
            <a:t> is </a:t>
          </a:r>
          <a:r>
            <a:rPr lang="tr-TR" sz="1600" kern="1200" dirty="0" err="1"/>
            <a:t>made</a:t>
          </a:r>
          <a:r>
            <a:rPr lang="tr-TR" sz="1600" kern="1200" dirty="0"/>
            <a:t> </a:t>
          </a:r>
          <a:r>
            <a:rPr lang="tr-TR" sz="1600" kern="1200" dirty="0" err="1"/>
            <a:t>possible</a:t>
          </a:r>
          <a:r>
            <a:rPr lang="tr-TR" sz="1600" kern="1200" dirty="0"/>
            <a:t> </a:t>
          </a:r>
          <a:r>
            <a:rPr lang="tr-TR" sz="1600" kern="1200" dirty="0" err="1"/>
            <a:t>by</a:t>
          </a:r>
          <a:r>
            <a:rPr lang="tr-TR" sz="1600" kern="1200" dirty="0"/>
            <a:t> </a:t>
          </a:r>
          <a:r>
            <a:rPr lang="tr-TR" sz="1600" kern="1200" dirty="0" err="1"/>
            <a:t>using</a:t>
          </a:r>
          <a:r>
            <a:rPr lang="tr-TR" sz="1600" kern="1200" dirty="0"/>
            <a:t> </a:t>
          </a:r>
          <a:r>
            <a:rPr lang="tr-TR" sz="1600" kern="1200" dirty="0" err="1"/>
            <a:t>the</a:t>
          </a:r>
          <a:r>
            <a:rPr lang="tr-TR" sz="1600" kern="1200" dirty="0"/>
            <a:t> </a:t>
          </a:r>
          <a:r>
            <a:rPr lang="tr-TR" sz="1600" kern="1200" dirty="0" err="1"/>
            <a:t>peer</a:t>
          </a:r>
          <a:r>
            <a:rPr lang="tr-TR" sz="1600" kern="1200" dirty="0"/>
            <a:t> </a:t>
          </a:r>
          <a:r>
            <a:rPr lang="tr-TR" sz="1600" kern="1200" dirty="0" err="1"/>
            <a:t>to</a:t>
          </a:r>
          <a:r>
            <a:rPr lang="tr-TR" sz="1600" kern="1200" dirty="0"/>
            <a:t> </a:t>
          </a:r>
          <a:r>
            <a:rPr lang="tr-TR" sz="1600" kern="1200" dirty="0" err="1"/>
            <a:t>peer</a:t>
          </a:r>
          <a:r>
            <a:rPr lang="tr-TR" sz="1600" kern="1200" dirty="0"/>
            <a:t> </a:t>
          </a:r>
          <a:r>
            <a:rPr lang="tr-TR" sz="1600" kern="1200" dirty="0" err="1"/>
            <a:t>protocols</a:t>
          </a:r>
          <a:r>
            <a:rPr lang="tr-TR" sz="1600" kern="1200" dirty="0"/>
            <a:t> </a:t>
          </a:r>
          <a:r>
            <a:rPr lang="tr-TR" sz="1600" kern="1200" dirty="0" err="1"/>
            <a:t>approriate</a:t>
          </a:r>
          <a:r>
            <a:rPr lang="tr-TR" sz="1600" kern="1200" dirty="0"/>
            <a:t> </a:t>
          </a:r>
          <a:r>
            <a:rPr lang="tr-TR" sz="1600" kern="1200" dirty="0" err="1"/>
            <a:t>to</a:t>
          </a:r>
          <a:r>
            <a:rPr lang="tr-TR" sz="1600" kern="1200" dirty="0"/>
            <a:t> </a:t>
          </a:r>
          <a:r>
            <a:rPr lang="tr-TR" sz="1600" kern="1200" dirty="0" err="1"/>
            <a:t>that</a:t>
          </a:r>
          <a:r>
            <a:rPr lang="tr-TR" sz="1600" kern="1200" dirty="0"/>
            <a:t> </a:t>
          </a:r>
          <a:r>
            <a:rPr lang="tr-TR" sz="1600" kern="1200" dirty="0" err="1"/>
            <a:t>layer</a:t>
          </a:r>
          <a:r>
            <a:rPr lang="tr-TR" sz="1600" kern="1200" dirty="0"/>
            <a:t> X.</a:t>
          </a:r>
        </a:p>
      </dsp:txBody>
      <dsp:txXfrm rot="-10800000">
        <a:off x="0" y="1509421"/>
        <a:ext cx="8179567" cy="534773"/>
      </dsp:txXfrm>
    </dsp:sp>
    <dsp:sp modelId="{D1A0F329-89EB-4155-81E9-2506C93B4F95}">
      <dsp:nvSpPr>
        <dsp:cNvPr id="0" name=""/>
        <dsp:cNvSpPr/>
      </dsp:nvSpPr>
      <dsp:spPr>
        <a:xfrm>
          <a:off x="0" y="2044195"/>
          <a:ext cx="4089783" cy="455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Physical</a:t>
          </a:r>
          <a:r>
            <a:rPr lang="tr-TR" sz="1400" kern="1200" dirty="0"/>
            <a:t> </a:t>
          </a:r>
          <a:r>
            <a:rPr lang="tr-TR" sz="1400" kern="1200" dirty="0" err="1"/>
            <a:t>layer</a:t>
          </a:r>
          <a:r>
            <a:rPr lang="tr-TR" sz="1400" kern="1200" dirty="0"/>
            <a:t> 1 </a:t>
          </a:r>
          <a:r>
            <a:rPr lang="tr-TR" sz="1400" kern="1200" dirty="0" err="1"/>
            <a:t>communication</a:t>
          </a:r>
          <a:r>
            <a:rPr lang="tr-TR" sz="1400" kern="1200" dirty="0"/>
            <a:t> is </a:t>
          </a:r>
          <a:r>
            <a:rPr lang="tr-TR" sz="1400" kern="1200" dirty="0" err="1"/>
            <a:t>direct</a:t>
          </a:r>
          <a:r>
            <a:rPr lang="tr-TR" sz="1400" kern="1200" dirty="0"/>
            <a:t> </a:t>
          </a:r>
          <a:r>
            <a:rPr lang="tr-TR" sz="1400" kern="1200" dirty="0" err="1"/>
            <a:t>device</a:t>
          </a:r>
          <a:r>
            <a:rPr lang="tr-TR" sz="1400" kern="1200" dirty="0"/>
            <a:t> A </a:t>
          </a:r>
          <a:r>
            <a:rPr lang="tr-TR" sz="1400" kern="1200" dirty="0" err="1"/>
            <a:t>sends</a:t>
          </a:r>
          <a:r>
            <a:rPr lang="tr-TR" sz="1400" kern="1200" dirty="0"/>
            <a:t> a bit </a:t>
          </a:r>
          <a:r>
            <a:rPr lang="tr-TR" sz="1400" kern="1200" dirty="0" err="1"/>
            <a:t>stream</a:t>
          </a:r>
          <a:r>
            <a:rPr lang="tr-TR" sz="1400" kern="1200" dirty="0"/>
            <a:t> </a:t>
          </a:r>
          <a:r>
            <a:rPr lang="tr-TR" sz="1400" kern="1200" dirty="0" err="1"/>
            <a:t>to</a:t>
          </a:r>
          <a:r>
            <a:rPr lang="tr-TR" sz="1400" kern="1200" dirty="0"/>
            <a:t> </a:t>
          </a:r>
          <a:r>
            <a:rPr lang="tr-TR" sz="1400" kern="1200" dirty="0" err="1"/>
            <a:t>machine</a:t>
          </a:r>
          <a:r>
            <a:rPr lang="tr-TR" sz="1400" kern="1200" dirty="0"/>
            <a:t> B</a:t>
          </a:r>
        </a:p>
      </dsp:txBody>
      <dsp:txXfrm>
        <a:off x="0" y="2044195"/>
        <a:ext cx="4089783" cy="455548"/>
      </dsp:txXfrm>
    </dsp:sp>
    <dsp:sp modelId="{160647B9-7956-4FD3-BB8F-2502E9160B0D}">
      <dsp:nvSpPr>
        <dsp:cNvPr id="0" name=""/>
        <dsp:cNvSpPr/>
      </dsp:nvSpPr>
      <dsp:spPr>
        <a:xfrm>
          <a:off x="4089783" y="2044195"/>
          <a:ext cx="4089783" cy="455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Header</a:t>
          </a:r>
          <a:r>
            <a:rPr lang="tr-TR" sz="1400" kern="1200" dirty="0"/>
            <a:t> is </a:t>
          </a:r>
          <a:r>
            <a:rPr lang="tr-TR" sz="1400" kern="1200" dirty="0" err="1"/>
            <a:t>the</a:t>
          </a:r>
          <a:r>
            <a:rPr lang="tr-TR" sz="1400" kern="1200" dirty="0"/>
            <a:t> </a:t>
          </a:r>
          <a:r>
            <a:rPr lang="tr-TR" sz="1400" kern="1200" dirty="0" err="1"/>
            <a:t>control</a:t>
          </a:r>
          <a:r>
            <a:rPr lang="tr-TR" sz="1400" kern="1200" dirty="0"/>
            <a:t> data </a:t>
          </a:r>
          <a:r>
            <a:rPr lang="tr-TR" sz="1400" kern="1200" dirty="0" err="1"/>
            <a:t>appended</a:t>
          </a:r>
          <a:r>
            <a:rPr lang="tr-TR" sz="1400" kern="1200" dirty="0"/>
            <a:t> </a:t>
          </a:r>
          <a:r>
            <a:rPr lang="tr-TR" sz="1400" kern="1200" dirty="0" err="1"/>
            <a:t>to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</a:t>
          </a:r>
          <a:r>
            <a:rPr lang="tr-TR" sz="1400" kern="1200" dirty="0" err="1"/>
            <a:t>beginning</a:t>
          </a:r>
          <a:r>
            <a:rPr lang="tr-TR" sz="1400" kern="1200" dirty="0"/>
            <a:t> of </a:t>
          </a:r>
          <a:r>
            <a:rPr lang="tr-TR" sz="1400" kern="1200" dirty="0" err="1"/>
            <a:t>the</a:t>
          </a:r>
          <a:r>
            <a:rPr lang="tr-TR" sz="1400" kern="1200" dirty="0"/>
            <a:t> data. </a:t>
          </a:r>
          <a:r>
            <a:rPr lang="tr-TR" sz="1400" kern="1200" dirty="0" err="1"/>
            <a:t>Header</a:t>
          </a:r>
          <a:r>
            <a:rPr lang="tr-TR" sz="1400" kern="1200" dirty="0"/>
            <a:t> </a:t>
          </a:r>
          <a:r>
            <a:rPr lang="tr-TR" sz="1400" kern="1200" dirty="0" err="1"/>
            <a:t>are</a:t>
          </a:r>
          <a:r>
            <a:rPr lang="tr-TR" sz="1400" kern="1200" dirty="0"/>
            <a:t> </a:t>
          </a:r>
          <a:r>
            <a:rPr lang="tr-TR" sz="1400" kern="1200" dirty="0" err="1"/>
            <a:t>added</a:t>
          </a:r>
          <a:r>
            <a:rPr lang="tr-TR" sz="1400" kern="1200" dirty="0"/>
            <a:t> at </a:t>
          </a:r>
          <a:r>
            <a:rPr lang="tr-TR" sz="1400" kern="1200" dirty="0" err="1"/>
            <a:t>layers</a:t>
          </a:r>
          <a:r>
            <a:rPr lang="tr-TR" sz="1400" kern="1200" dirty="0"/>
            <a:t> 2,3,4,5 </a:t>
          </a:r>
          <a:r>
            <a:rPr lang="tr-TR" sz="1400" kern="1200" dirty="0" err="1"/>
            <a:t>and</a:t>
          </a:r>
          <a:r>
            <a:rPr lang="tr-TR" sz="1400" kern="1200" dirty="0"/>
            <a:t> 6.</a:t>
          </a:r>
        </a:p>
      </dsp:txBody>
      <dsp:txXfrm>
        <a:off x="4089783" y="2044195"/>
        <a:ext cx="4089783" cy="455548"/>
      </dsp:txXfrm>
    </dsp:sp>
    <dsp:sp modelId="{92D5F362-93DE-4A96-99D9-718ADCA40EDF}">
      <dsp:nvSpPr>
        <dsp:cNvPr id="0" name=""/>
        <dsp:cNvSpPr/>
      </dsp:nvSpPr>
      <dsp:spPr>
        <a:xfrm rot="10800000">
          <a:off x="0" y="0"/>
          <a:ext cx="8179567" cy="152357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 err="1"/>
            <a:t>Within</a:t>
          </a:r>
          <a:r>
            <a:rPr lang="tr-TR" sz="1600" kern="1200" dirty="0"/>
            <a:t>  a </a:t>
          </a:r>
          <a:r>
            <a:rPr lang="tr-TR" sz="1600" kern="1200" dirty="0" err="1"/>
            <a:t>single</a:t>
          </a:r>
          <a:r>
            <a:rPr lang="tr-TR" sz="1600" kern="1200" dirty="0"/>
            <a:t> </a:t>
          </a:r>
          <a:r>
            <a:rPr lang="tr-TR" sz="1600" kern="1200" dirty="0" err="1"/>
            <a:t>device</a:t>
          </a:r>
          <a:r>
            <a:rPr lang="tr-TR" sz="1600" kern="1200" dirty="0"/>
            <a:t>, </a:t>
          </a:r>
          <a:r>
            <a:rPr lang="tr-TR" sz="1600" kern="1200" dirty="0" err="1"/>
            <a:t>each</a:t>
          </a:r>
          <a:r>
            <a:rPr lang="tr-TR" sz="1600" kern="1200" dirty="0"/>
            <a:t> </a:t>
          </a:r>
          <a:r>
            <a:rPr lang="tr-TR" sz="1600" kern="1200" dirty="0" err="1"/>
            <a:t>layer</a:t>
          </a:r>
          <a:r>
            <a:rPr lang="tr-TR" sz="1600" kern="1200" dirty="0"/>
            <a:t> </a:t>
          </a:r>
          <a:r>
            <a:rPr lang="tr-TR" sz="1600" kern="1200" dirty="0" err="1"/>
            <a:t>uses</a:t>
          </a:r>
          <a:endParaRPr lang="tr-TR" sz="1600" kern="1200" dirty="0"/>
        </a:p>
      </dsp:txBody>
      <dsp:txXfrm rot="-10800000">
        <a:off x="0" y="0"/>
        <a:ext cx="8179567" cy="534773"/>
      </dsp:txXfrm>
    </dsp:sp>
    <dsp:sp modelId="{8F08DB51-2A46-4528-B4E4-74F075A6FA0C}">
      <dsp:nvSpPr>
        <dsp:cNvPr id="0" name=""/>
        <dsp:cNvSpPr/>
      </dsp:nvSpPr>
      <dsp:spPr>
        <a:xfrm>
          <a:off x="0" y="535482"/>
          <a:ext cx="4089783" cy="455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The</a:t>
          </a:r>
          <a:r>
            <a:rPr lang="tr-TR" sz="1400" kern="1200" dirty="0"/>
            <a:t> </a:t>
          </a:r>
          <a:r>
            <a:rPr lang="tr-TR" sz="1400" kern="1200" dirty="0" err="1"/>
            <a:t>services</a:t>
          </a:r>
          <a:r>
            <a:rPr lang="tr-TR" sz="1400" kern="1200" dirty="0"/>
            <a:t> </a:t>
          </a:r>
          <a:r>
            <a:rPr lang="tr-TR" sz="1400" kern="1200" dirty="0" err="1"/>
            <a:t>provided</a:t>
          </a:r>
          <a:r>
            <a:rPr lang="tr-TR" sz="1400" kern="1200" dirty="0"/>
            <a:t> </a:t>
          </a:r>
          <a:r>
            <a:rPr lang="tr-TR" sz="1400" kern="1200" dirty="0" err="1"/>
            <a:t>by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</a:t>
          </a:r>
          <a:r>
            <a:rPr lang="tr-TR" sz="1400" kern="1200" dirty="0" err="1"/>
            <a:t>layer</a:t>
          </a:r>
          <a:r>
            <a:rPr lang="tr-TR" sz="1400" kern="1200" dirty="0"/>
            <a:t> </a:t>
          </a:r>
          <a:r>
            <a:rPr lang="tr-TR" sz="1400" kern="1200" dirty="0" err="1"/>
            <a:t>just</a:t>
          </a:r>
          <a:r>
            <a:rPr lang="tr-TR" sz="1400" kern="1200" dirty="0"/>
            <a:t> </a:t>
          </a:r>
          <a:r>
            <a:rPr lang="tr-TR" sz="1400" kern="1200" dirty="0" err="1"/>
            <a:t>below</a:t>
          </a:r>
          <a:r>
            <a:rPr lang="tr-TR" sz="1400" kern="1200" dirty="0"/>
            <a:t> it</a:t>
          </a:r>
        </a:p>
      </dsp:txBody>
      <dsp:txXfrm>
        <a:off x="0" y="535482"/>
        <a:ext cx="4089783" cy="455548"/>
      </dsp:txXfrm>
    </dsp:sp>
    <dsp:sp modelId="{3FA407C9-91FC-4857-B5E7-26D62574E748}">
      <dsp:nvSpPr>
        <dsp:cNvPr id="0" name=""/>
        <dsp:cNvSpPr/>
      </dsp:nvSpPr>
      <dsp:spPr>
        <a:xfrm>
          <a:off x="4089783" y="535482"/>
          <a:ext cx="4089783" cy="4555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 err="1"/>
            <a:t>Provides</a:t>
          </a:r>
          <a:r>
            <a:rPr lang="tr-TR" sz="1400" kern="1200" dirty="0"/>
            <a:t> </a:t>
          </a:r>
          <a:r>
            <a:rPr lang="tr-TR" sz="1400" kern="1200" dirty="0" err="1"/>
            <a:t>services</a:t>
          </a:r>
          <a:r>
            <a:rPr lang="tr-TR" sz="1400" kern="1200" dirty="0"/>
            <a:t> </a:t>
          </a:r>
          <a:r>
            <a:rPr lang="tr-TR" sz="1400" kern="1200" dirty="0" err="1"/>
            <a:t>for</a:t>
          </a:r>
          <a:r>
            <a:rPr lang="tr-TR" sz="1400" kern="1200" dirty="0"/>
            <a:t> </a:t>
          </a:r>
          <a:r>
            <a:rPr lang="tr-TR" sz="1400" kern="1200" dirty="0" err="1"/>
            <a:t>the</a:t>
          </a:r>
          <a:r>
            <a:rPr lang="tr-TR" sz="1400" kern="1200" dirty="0"/>
            <a:t> </a:t>
          </a:r>
          <a:r>
            <a:rPr lang="tr-TR" sz="1400" kern="1200" dirty="0" err="1"/>
            <a:t>layer</a:t>
          </a:r>
          <a:r>
            <a:rPr lang="tr-TR" sz="1400" kern="1200" dirty="0"/>
            <a:t> </a:t>
          </a:r>
          <a:r>
            <a:rPr lang="tr-TR" sz="1400" kern="1200" dirty="0" err="1"/>
            <a:t>just</a:t>
          </a:r>
          <a:r>
            <a:rPr lang="tr-TR" sz="1400" kern="1200" dirty="0"/>
            <a:t> </a:t>
          </a:r>
          <a:r>
            <a:rPr lang="tr-TR" sz="1400" kern="1200" dirty="0" err="1"/>
            <a:t>abouve</a:t>
          </a:r>
          <a:r>
            <a:rPr lang="tr-TR" sz="1400" kern="1200" dirty="0"/>
            <a:t> it</a:t>
          </a:r>
        </a:p>
      </dsp:txBody>
      <dsp:txXfrm>
        <a:off x="4089783" y="535482"/>
        <a:ext cx="4089783" cy="455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654ED9-E612-4A36-7F17-D6135F1C9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6FA11C9-1F09-1E56-5D85-671A71EF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0D2B19-7FEF-9023-CC09-34C4878C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5F28A1-AEBE-790A-1C21-40255CA19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E02719-BCA0-2D62-1E68-DD1BD79B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305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A5BCBA-50EA-A87D-4783-F661366B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C60C25A-3F0E-6F9E-EB2C-7AC918359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3D80B9-0DDD-00E5-5EDC-2129A609F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F2B8B86-375F-32AE-E93A-D24EAFCA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CC878C-6549-9929-416C-A7B5ACE8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3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4238703-C8C5-2639-C865-8B03F6E29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04EE996-8935-5984-377C-11CBA9B40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145385-1F4B-0924-1E68-071E2A27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3FE479-8E1F-1203-10E6-473ED5DD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B0BE3B-B9F0-D5E6-2287-02DEE3A3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90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180D3F-2FC6-676A-B9AB-FDB1497F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A7D6642-2CC3-F1A3-326A-34F998905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B9F169-FA96-D9A9-E33A-37EE56810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E7BC80-0105-F414-17A9-D3D0E09E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705E95-B7DE-E4BE-C287-FDF44551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70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86C900-610C-EC0D-8BF0-16F54150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467486-1066-AC94-CFE8-B6E69B297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6312913-577D-7F43-531D-8BDD1AD5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3AE9CE-BCE2-2A10-E627-697CF651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F2F62F-B529-49AD-E15B-7DE9D652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17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BB489D-48BF-C07C-3EA7-A23C959ED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7FFA05-F05B-ABA1-6C5C-E4B19FDD7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5D4D04-728D-BE22-5FE7-4E0D81139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EE6419-009D-650D-2B8F-4358CC97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23A808-A5A8-E1B9-105F-6EB7FDEA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AB9B9E3-8707-706E-A0D1-C054F4512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553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D55DE0-AAD5-29D0-E5F2-E0BAA103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609B802-EB52-4527-F7FC-EA1128618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7207AB0-F7DB-2397-D334-E91971887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2FB6CAF-F297-B7CE-A597-A6C6CE0C4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9B23C79-99EA-3E6E-DB27-1938D8825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259F5AE-9215-3685-56A8-C63EA70D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EB1F971-006D-9B3C-5442-05EA89CF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D0F24D68-20E7-3CB1-D611-787568E2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32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66D767-6BEE-7908-9FFD-966DB9D5A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11318E1-296B-EF69-4AFE-8B455AFE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7406361-373F-3C22-49A8-4FA65FD1A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1A008BC-809D-D464-6017-288CAAC3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75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37FD9C9-93E9-3A59-D56F-933364A64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2AA3B61D-6712-8843-2264-2BD2BBDA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737BF7-FF71-C867-E750-91229F54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674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F48067-ADC7-5621-F9AA-1D336AEB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20AFEA-01B8-B2C5-9DF8-36725E3E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7486E1-5B9D-5497-CB20-33AD2751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553183-D53D-D129-121C-BB045C21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A7ADE30-E83C-B336-DD44-CB43C2D4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61BDE20-58CA-6949-22F3-A4D88152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37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BA673D-6868-9AA7-12C8-3587A4CA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60D481-D906-2FAF-CF5E-CE2A00736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D3FE496-393F-FC8E-0C1A-99E3CDCE9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FE6E3CC-0EEA-B861-7ABD-0DBB772A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9D7C27-8F2C-D976-ABA5-6728FA57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D4FE6B6-2876-45D9-0848-49B90211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237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B66CCD7-159A-8B7B-48FC-60D9375CA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E394443-A7F1-3DB9-4DB6-A5B5E79B7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4CF4F1-3182-2BBF-BCE9-B44DC1E65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7151-7E54-4A52-AD5B-74543E13F2CB}" type="datetimeFigureOut">
              <a:rPr lang="tr-TR" smtClean="0"/>
              <a:t>6.02.2024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0BA1E3-CBA5-54AA-DDDA-68A9BA31A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798F87D-2A3D-70F8-324E-AD4743A16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BE1A-ED80-4683-B55D-707699E879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CDE70B-D289-7698-F457-2BEA2E029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OSI MODELS IN COMPUTER NETWORKING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60368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Osı</a:t>
            </a:r>
            <a:r>
              <a:rPr lang="tr-TR" dirty="0"/>
              <a:t> </a:t>
            </a:r>
            <a:r>
              <a:rPr lang="tr-TR" dirty="0" err="1"/>
              <a:t>protocols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08" y="1934855"/>
            <a:ext cx="5190792" cy="3541714"/>
          </a:xfrm>
        </p:spPr>
      </p:pic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6248400" y="2097088"/>
            <a:ext cx="4875211" cy="35417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Every layer of OSI Model has some protocols associated with it. For example, DNS is a protocol which is used for naming of domains and it belongs to application layer. Below are some of the protocols associated with each layer: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6235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AC7B3-95B9-D66D-6322-20624102E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tr-TR" b="1" dirty="0" err="1">
                <a:solidFill>
                  <a:schemeClr val="tx2"/>
                </a:solidFill>
              </a:rPr>
              <a:t>Why</a:t>
            </a:r>
            <a:r>
              <a:rPr lang="tr-TR" b="1" dirty="0">
                <a:solidFill>
                  <a:schemeClr val="tx2"/>
                </a:solidFill>
              </a:rPr>
              <a:t> is OSI an </a:t>
            </a:r>
            <a:r>
              <a:rPr lang="tr-TR" b="1" dirty="0" err="1">
                <a:solidFill>
                  <a:schemeClr val="tx2"/>
                </a:solidFill>
              </a:rPr>
              <a:t>Important</a:t>
            </a:r>
            <a:r>
              <a:rPr lang="tr-TR" b="1" dirty="0">
                <a:solidFill>
                  <a:schemeClr val="tx2"/>
                </a:solidFill>
              </a:rPr>
              <a:t> Model?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C841D-A808-2900-1532-502CC954A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91" y="2537555"/>
            <a:ext cx="4619621" cy="3843666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chemeClr val="tx2"/>
                </a:solidFill>
                <a:effectLst/>
                <a:latin typeface="-apple-system"/>
              </a:rPr>
              <a:t>Although the modern Internet doesn’t strictly follow the OSI Model</a:t>
            </a:r>
            <a:r>
              <a:rPr lang="tr-TR" sz="2400" b="0" i="0" dirty="0">
                <a:solidFill>
                  <a:schemeClr val="tx2"/>
                </a:solidFill>
                <a:effectLst/>
                <a:latin typeface="-apple-system"/>
              </a:rPr>
              <a:t> </a:t>
            </a:r>
            <a:r>
              <a:rPr lang="en-US" sz="2400" b="0" i="0" dirty="0">
                <a:solidFill>
                  <a:schemeClr val="tx2"/>
                </a:solidFill>
                <a:effectLst/>
                <a:latin typeface="-apple-system"/>
              </a:rPr>
              <a:t>the OSI Model is still very useful for troubleshooting network problems.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0BE8AC3C-E1F4-1CC0-0BD2-259C3FBDF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8" b="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3735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BDFE59-566D-4AE3-680E-1E9551DC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08.05.2022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E6DDCE-8CDE-3995-6C7E-81F951A0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EE5</a:t>
            </a:r>
            <a:r>
              <a:rPr lang="en-US"/>
              <a:t>31</a:t>
            </a:r>
            <a:r>
              <a:rPr lang="tr-TR"/>
              <a:t>- </a:t>
            </a:r>
            <a:r>
              <a:rPr lang="en-US"/>
              <a:t>Computer Network Design Techniques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2D60D-1080-34FC-EBE6-1E08EE90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F262-62ED-4632-977E-93113E50017E}" type="slidenum">
              <a:rPr lang="tr-TR" smtClean="0"/>
              <a:t>12</a:t>
            </a:fld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52678-A8E8-5F0A-0ABD-6C830EED0FC4}"/>
              </a:ext>
            </a:extLst>
          </p:cNvPr>
          <p:cNvSpPr/>
          <p:nvPr/>
        </p:nvSpPr>
        <p:spPr>
          <a:xfrm>
            <a:off x="8009105" y="2503075"/>
            <a:ext cx="3552217" cy="366043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97752C-8F26-6BA8-D551-B5E29999EC29}"/>
              </a:ext>
            </a:extLst>
          </p:cNvPr>
          <p:cNvSpPr/>
          <p:nvPr/>
        </p:nvSpPr>
        <p:spPr>
          <a:xfrm>
            <a:off x="486383" y="2503075"/>
            <a:ext cx="3552217" cy="366043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7F08E9-9095-E8C6-358D-5CC79CFEFA22}"/>
              </a:ext>
            </a:extLst>
          </p:cNvPr>
          <p:cNvSpPr/>
          <p:nvPr/>
        </p:nvSpPr>
        <p:spPr>
          <a:xfrm>
            <a:off x="4247744" y="2506752"/>
            <a:ext cx="3552217" cy="3660438"/>
          </a:xfrm>
          <a:prstGeom prst="rect">
            <a:avLst/>
          </a:prstGeom>
          <a:solidFill>
            <a:schemeClr val="bg1">
              <a:lumMod val="9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462450-CFA3-20DC-8F07-01BF1F5A8F6D}"/>
              </a:ext>
            </a:extLst>
          </p:cNvPr>
          <p:cNvSpPr/>
          <p:nvPr/>
        </p:nvSpPr>
        <p:spPr>
          <a:xfrm>
            <a:off x="1068171" y="2872406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Layer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D6EFEA-941E-29F4-4A55-EC18E8C6621C}"/>
              </a:ext>
            </a:extLst>
          </p:cNvPr>
          <p:cNvSpPr/>
          <p:nvPr/>
        </p:nvSpPr>
        <p:spPr>
          <a:xfrm>
            <a:off x="1068171" y="3343113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 Layer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8EFAC7-C339-5E19-0F76-5D8B9ED4C552}"/>
              </a:ext>
            </a:extLst>
          </p:cNvPr>
          <p:cNvSpPr/>
          <p:nvPr/>
        </p:nvSpPr>
        <p:spPr>
          <a:xfrm>
            <a:off x="1068171" y="3813820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Session Layer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FDABE7-AA31-374F-FF94-DB8D1311D440}"/>
              </a:ext>
            </a:extLst>
          </p:cNvPr>
          <p:cNvSpPr/>
          <p:nvPr/>
        </p:nvSpPr>
        <p:spPr>
          <a:xfrm>
            <a:off x="1068171" y="4284527"/>
            <a:ext cx="288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Transport Layer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1F339CD-0CBE-52A3-E296-DF8DE845D888}"/>
              </a:ext>
            </a:extLst>
          </p:cNvPr>
          <p:cNvSpPr/>
          <p:nvPr/>
        </p:nvSpPr>
        <p:spPr>
          <a:xfrm>
            <a:off x="1068171" y="4755234"/>
            <a:ext cx="288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250781-259C-2E34-7BC5-E914245E3AFA}"/>
              </a:ext>
            </a:extLst>
          </p:cNvPr>
          <p:cNvSpPr/>
          <p:nvPr/>
        </p:nvSpPr>
        <p:spPr>
          <a:xfrm>
            <a:off x="1068171" y="5225941"/>
            <a:ext cx="288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Datalink Layer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639874-C3D0-D4B8-4A27-26553C3CD704}"/>
              </a:ext>
            </a:extLst>
          </p:cNvPr>
          <p:cNvSpPr/>
          <p:nvPr/>
        </p:nvSpPr>
        <p:spPr>
          <a:xfrm>
            <a:off x="1068171" y="5696650"/>
            <a:ext cx="288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 Layer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8257B3-C6F9-2C2C-D716-E22184435892}"/>
              </a:ext>
            </a:extLst>
          </p:cNvPr>
          <p:cNvSpPr/>
          <p:nvPr/>
        </p:nvSpPr>
        <p:spPr>
          <a:xfrm>
            <a:off x="582329" y="5694727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AE772F-CB85-CB10-F05B-FF38248884C1}"/>
              </a:ext>
            </a:extLst>
          </p:cNvPr>
          <p:cNvSpPr/>
          <p:nvPr/>
        </p:nvSpPr>
        <p:spPr>
          <a:xfrm>
            <a:off x="582329" y="2872406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6C7E2C-AA84-557A-F6D6-157D4D2DDDF9}"/>
              </a:ext>
            </a:extLst>
          </p:cNvPr>
          <p:cNvSpPr/>
          <p:nvPr/>
        </p:nvSpPr>
        <p:spPr>
          <a:xfrm>
            <a:off x="582329" y="3343113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5EAA372-9184-F967-40AC-2A45F27ECB6F}"/>
              </a:ext>
            </a:extLst>
          </p:cNvPr>
          <p:cNvSpPr/>
          <p:nvPr/>
        </p:nvSpPr>
        <p:spPr>
          <a:xfrm>
            <a:off x="582329" y="3813820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848B95F-C746-C5E9-4CC6-AA7A52DE36C1}"/>
              </a:ext>
            </a:extLst>
          </p:cNvPr>
          <p:cNvSpPr/>
          <p:nvPr/>
        </p:nvSpPr>
        <p:spPr>
          <a:xfrm>
            <a:off x="582329" y="4284527"/>
            <a:ext cx="36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CBF0941-D962-C24E-06F4-4318C7617DD1}"/>
              </a:ext>
            </a:extLst>
          </p:cNvPr>
          <p:cNvSpPr/>
          <p:nvPr/>
        </p:nvSpPr>
        <p:spPr>
          <a:xfrm>
            <a:off x="582329" y="4755234"/>
            <a:ext cx="36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8E4212-3F09-FEC7-61F8-0CA3424D713A}"/>
              </a:ext>
            </a:extLst>
          </p:cNvPr>
          <p:cNvSpPr/>
          <p:nvPr/>
        </p:nvSpPr>
        <p:spPr>
          <a:xfrm>
            <a:off x="582329" y="5225941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4A95FA2-4EF7-ABA4-564E-ACBFC3037B53}"/>
              </a:ext>
            </a:extLst>
          </p:cNvPr>
          <p:cNvSpPr txBox="1">
            <a:spLocks/>
          </p:cNvSpPr>
          <p:nvPr/>
        </p:nvSpPr>
        <p:spPr>
          <a:xfrm>
            <a:off x="351277" y="677634"/>
            <a:ext cx="5400000" cy="28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 vs TCP/IP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A972EB5A-B7DB-AC8B-7C56-160FA809EFF8}"/>
              </a:ext>
            </a:extLst>
          </p:cNvPr>
          <p:cNvSpPr txBox="1">
            <a:spLocks/>
          </p:cNvSpPr>
          <p:nvPr/>
        </p:nvSpPr>
        <p:spPr>
          <a:xfrm>
            <a:off x="352357" y="1382088"/>
            <a:ext cx="11487285" cy="2223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Application layer in TCP/IP model is combined with Presentation and Session Layers.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Datalink and Physical layers are merged and named as Network Access Layer.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Network Layer becomes Internet Layer.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ED4D6CF-B77B-4BEF-59D5-9A812BD4B5BD}"/>
              </a:ext>
            </a:extLst>
          </p:cNvPr>
          <p:cNvSpPr/>
          <p:nvPr/>
        </p:nvSpPr>
        <p:spPr>
          <a:xfrm>
            <a:off x="4839259" y="2876084"/>
            <a:ext cx="2880000" cy="1301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Layer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97A7CDB-35C9-2D50-CCDB-56F131970A67}"/>
              </a:ext>
            </a:extLst>
          </p:cNvPr>
          <p:cNvSpPr/>
          <p:nvPr/>
        </p:nvSpPr>
        <p:spPr>
          <a:xfrm>
            <a:off x="4839259" y="4292832"/>
            <a:ext cx="288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Transport Layer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AA68224-F51E-87B2-9E05-72A101CB0299}"/>
              </a:ext>
            </a:extLst>
          </p:cNvPr>
          <p:cNvSpPr/>
          <p:nvPr/>
        </p:nvSpPr>
        <p:spPr>
          <a:xfrm>
            <a:off x="4839259" y="4758291"/>
            <a:ext cx="288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Internet Layer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538C00E-DF15-7810-E3EA-662D198FA5A3}"/>
              </a:ext>
            </a:extLst>
          </p:cNvPr>
          <p:cNvSpPr/>
          <p:nvPr/>
        </p:nvSpPr>
        <p:spPr>
          <a:xfrm>
            <a:off x="4839259" y="5228169"/>
            <a:ext cx="2880000" cy="830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Access Layer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CDC91F9-F8AC-8E34-3B01-D26040E0490C}"/>
              </a:ext>
            </a:extLst>
          </p:cNvPr>
          <p:cNvSpPr/>
          <p:nvPr/>
        </p:nvSpPr>
        <p:spPr>
          <a:xfrm>
            <a:off x="4349155" y="2876084"/>
            <a:ext cx="360000" cy="1301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CD30742-997D-D0F2-DECF-22E99CC3A25B}"/>
              </a:ext>
            </a:extLst>
          </p:cNvPr>
          <p:cNvSpPr/>
          <p:nvPr/>
        </p:nvSpPr>
        <p:spPr>
          <a:xfrm>
            <a:off x="4349155" y="4292832"/>
            <a:ext cx="36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99831B-5D98-299A-52D0-BDBCCC6C225E}"/>
              </a:ext>
            </a:extLst>
          </p:cNvPr>
          <p:cNvSpPr/>
          <p:nvPr/>
        </p:nvSpPr>
        <p:spPr>
          <a:xfrm>
            <a:off x="4349155" y="4758291"/>
            <a:ext cx="36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2D6B75D-5B5D-7E86-5361-EC8893740F88}"/>
              </a:ext>
            </a:extLst>
          </p:cNvPr>
          <p:cNvSpPr/>
          <p:nvPr/>
        </p:nvSpPr>
        <p:spPr>
          <a:xfrm>
            <a:off x="4349155" y="5228169"/>
            <a:ext cx="360000" cy="830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881B98-AFAE-5FCE-87C2-D2C8A52753D1}"/>
              </a:ext>
            </a:extLst>
          </p:cNvPr>
          <p:cNvSpPr txBox="1"/>
          <p:nvPr/>
        </p:nvSpPr>
        <p:spPr>
          <a:xfrm>
            <a:off x="1618131" y="2503074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OSI Model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D5D488-1D6F-9746-6F6D-324D3D353126}"/>
              </a:ext>
            </a:extLst>
          </p:cNvPr>
          <p:cNvSpPr txBox="1"/>
          <p:nvPr/>
        </p:nvSpPr>
        <p:spPr>
          <a:xfrm>
            <a:off x="5280796" y="2506752"/>
            <a:ext cx="148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TCP/IP Model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5BD988-7174-3E55-1D5E-B4A35D2DB3B9}"/>
              </a:ext>
            </a:extLst>
          </p:cNvPr>
          <p:cNvSpPr txBox="1"/>
          <p:nvPr/>
        </p:nvSpPr>
        <p:spPr>
          <a:xfrm>
            <a:off x="9246347" y="2503074"/>
            <a:ext cx="107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Protocols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0D1E696-3EE5-E20B-1C2C-2DF3045589E2}"/>
              </a:ext>
            </a:extLst>
          </p:cNvPr>
          <p:cNvSpPr/>
          <p:nvPr/>
        </p:nvSpPr>
        <p:spPr>
          <a:xfrm>
            <a:off x="8092993" y="2872406"/>
            <a:ext cx="3375917" cy="13014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: Diagonal Corners Snipped 36">
            <a:extLst>
              <a:ext uri="{FF2B5EF4-FFF2-40B4-BE49-F238E27FC236}">
                <a16:creationId xmlns:a16="http://schemas.microsoft.com/office/drawing/2014/main" id="{7E910CDB-90E9-0CB4-96BE-5DF229B15B4D}"/>
              </a:ext>
            </a:extLst>
          </p:cNvPr>
          <p:cNvSpPr/>
          <p:nvPr/>
        </p:nvSpPr>
        <p:spPr>
          <a:xfrm>
            <a:off x="8288028" y="3052406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TELNET</a:t>
            </a:r>
          </a:p>
        </p:txBody>
      </p: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id="{3F9FA4CC-7828-6A2C-377A-7B4930AE4148}"/>
              </a:ext>
            </a:extLst>
          </p:cNvPr>
          <p:cNvSpPr/>
          <p:nvPr/>
        </p:nvSpPr>
        <p:spPr>
          <a:xfrm>
            <a:off x="9330951" y="3061435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DNS</a:t>
            </a: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id="{6379F632-0D5F-1EB0-70E3-94C560157F4A}"/>
              </a:ext>
            </a:extLst>
          </p:cNvPr>
          <p:cNvSpPr/>
          <p:nvPr/>
        </p:nvSpPr>
        <p:spPr>
          <a:xfrm>
            <a:off x="10373874" y="3061435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DHCP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id="{D0026EE1-E2D5-85A5-EBD1-F4BBBAEADA50}"/>
              </a:ext>
            </a:extLst>
          </p:cNvPr>
          <p:cNvSpPr/>
          <p:nvPr/>
        </p:nvSpPr>
        <p:spPr>
          <a:xfrm>
            <a:off x="8288028" y="3397535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FTP</a:t>
            </a: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9B653D7F-553F-352A-840F-D32B1C6A9C7E}"/>
              </a:ext>
            </a:extLst>
          </p:cNvPr>
          <p:cNvSpPr/>
          <p:nvPr/>
        </p:nvSpPr>
        <p:spPr>
          <a:xfrm>
            <a:off x="9330951" y="3407409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SMTP</a:t>
            </a:r>
          </a:p>
        </p:txBody>
      </p:sp>
      <p:sp>
        <p:nvSpPr>
          <p:cNvPr id="42" name="Rectangle: Diagonal Corners Snipped 41">
            <a:extLst>
              <a:ext uri="{FF2B5EF4-FFF2-40B4-BE49-F238E27FC236}">
                <a16:creationId xmlns:a16="http://schemas.microsoft.com/office/drawing/2014/main" id="{915D7A23-C269-09EB-778D-3A99ADCB3713}"/>
              </a:ext>
            </a:extLst>
          </p:cNvPr>
          <p:cNvSpPr/>
          <p:nvPr/>
        </p:nvSpPr>
        <p:spPr>
          <a:xfrm>
            <a:off x="10373874" y="3407409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AE43B262-6414-EE26-F8F6-EDF15E0AA556}"/>
              </a:ext>
            </a:extLst>
          </p:cNvPr>
          <p:cNvSpPr/>
          <p:nvPr/>
        </p:nvSpPr>
        <p:spPr>
          <a:xfrm>
            <a:off x="8288028" y="3742664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NFS</a:t>
            </a: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217DE3E6-05B6-D018-421D-34F73D373CCC}"/>
              </a:ext>
            </a:extLst>
          </p:cNvPr>
          <p:cNvSpPr/>
          <p:nvPr/>
        </p:nvSpPr>
        <p:spPr>
          <a:xfrm>
            <a:off x="9330951" y="3751693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SNMP</a:t>
            </a:r>
          </a:p>
        </p:txBody>
      </p: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id="{BB0F29C2-CC38-9640-7D12-4725255A1FCF}"/>
              </a:ext>
            </a:extLst>
          </p:cNvPr>
          <p:cNvSpPr/>
          <p:nvPr/>
        </p:nvSpPr>
        <p:spPr>
          <a:xfrm>
            <a:off x="10373874" y="3751693"/>
            <a:ext cx="900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Others…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B08423C-3618-7899-050E-F18B5494E9EC}"/>
              </a:ext>
            </a:extLst>
          </p:cNvPr>
          <p:cNvSpPr/>
          <p:nvPr/>
        </p:nvSpPr>
        <p:spPr>
          <a:xfrm>
            <a:off x="8092992" y="4303568"/>
            <a:ext cx="3375917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9414E5D3-F174-5028-36C2-DD0D76809BFD}"/>
              </a:ext>
            </a:extLst>
          </p:cNvPr>
          <p:cNvSpPr/>
          <p:nvPr/>
        </p:nvSpPr>
        <p:spPr>
          <a:xfrm>
            <a:off x="8288028" y="4353820"/>
            <a:ext cx="1420176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id="{FF24BFA5-D6B3-CB01-EE5F-96FB80F9639B}"/>
              </a:ext>
            </a:extLst>
          </p:cNvPr>
          <p:cNvSpPr/>
          <p:nvPr/>
        </p:nvSpPr>
        <p:spPr>
          <a:xfrm>
            <a:off x="9869874" y="4362849"/>
            <a:ext cx="1404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UDP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97895AA-2BDA-91A7-4C96-55F8AD8B41EC}"/>
              </a:ext>
            </a:extLst>
          </p:cNvPr>
          <p:cNvSpPr/>
          <p:nvPr/>
        </p:nvSpPr>
        <p:spPr>
          <a:xfrm>
            <a:off x="8092992" y="4793316"/>
            <a:ext cx="3375916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Rectangle: Diagonal Corners Snipped 49">
            <a:extLst>
              <a:ext uri="{FF2B5EF4-FFF2-40B4-BE49-F238E27FC236}">
                <a16:creationId xmlns:a16="http://schemas.microsoft.com/office/drawing/2014/main" id="{BFB962C8-1CEA-4C7A-456A-478D1E17A2FD}"/>
              </a:ext>
            </a:extLst>
          </p:cNvPr>
          <p:cNvSpPr/>
          <p:nvPr/>
        </p:nvSpPr>
        <p:spPr>
          <a:xfrm>
            <a:off x="8288028" y="4847316"/>
            <a:ext cx="2985846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154C3C0A-626D-9501-C809-BBC82AFD050F}"/>
              </a:ext>
            </a:extLst>
          </p:cNvPr>
          <p:cNvSpPr/>
          <p:nvPr/>
        </p:nvSpPr>
        <p:spPr>
          <a:xfrm>
            <a:off x="8092992" y="5233719"/>
            <a:ext cx="3375916" cy="830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B8C7C5FB-7046-BE27-E607-9C6AFE86E065}"/>
              </a:ext>
            </a:extLst>
          </p:cNvPr>
          <p:cNvSpPr/>
          <p:nvPr/>
        </p:nvSpPr>
        <p:spPr>
          <a:xfrm>
            <a:off x="8288028" y="5361305"/>
            <a:ext cx="1420176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A99D74AE-5FEC-C3B0-BC1C-19BA3A50671C}"/>
              </a:ext>
            </a:extLst>
          </p:cNvPr>
          <p:cNvSpPr/>
          <p:nvPr/>
        </p:nvSpPr>
        <p:spPr>
          <a:xfrm>
            <a:off x="9869874" y="5370334"/>
            <a:ext cx="1404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TOKEN RING</a:t>
            </a:r>
          </a:p>
        </p:txBody>
      </p:sp>
      <p:sp>
        <p:nvSpPr>
          <p:cNvPr id="54" name="Rectangle: Diagonal Corners Snipped 53">
            <a:extLst>
              <a:ext uri="{FF2B5EF4-FFF2-40B4-BE49-F238E27FC236}">
                <a16:creationId xmlns:a16="http://schemas.microsoft.com/office/drawing/2014/main" id="{047FD9B4-943F-A0D1-53A0-6B7815AE68D7}"/>
              </a:ext>
            </a:extLst>
          </p:cNvPr>
          <p:cNvSpPr/>
          <p:nvPr/>
        </p:nvSpPr>
        <p:spPr>
          <a:xfrm>
            <a:off x="8288028" y="5692594"/>
            <a:ext cx="1420176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FRAME RELAY</a:t>
            </a:r>
          </a:p>
        </p:txBody>
      </p:sp>
      <p:sp>
        <p:nvSpPr>
          <p:cNvPr id="55" name="Rectangle: Diagonal Corners Snipped 54">
            <a:extLst>
              <a:ext uri="{FF2B5EF4-FFF2-40B4-BE49-F238E27FC236}">
                <a16:creationId xmlns:a16="http://schemas.microsoft.com/office/drawing/2014/main" id="{5F225432-69BC-C4CD-D7DB-22BCAFFE63AF}"/>
              </a:ext>
            </a:extLst>
          </p:cNvPr>
          <p:cNvSpPr/>
          <p:nvPr/>
        </p:nvSpPr>
        <p:spPr>
          <a:xfrm>
            <a:off x="9869874" y="5701623"/>
            <a:ext cx="1404000" cy="252000"/>
          </a:xfrm>
          <a:prstGeom prst="snip2DiagRect">
            <a:avLst/>
          </a:prstGeom>
          <a:solidFill>
            <a:schemeClr val="bg1">
              <a:lumMod val="95000"/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solidFill>
                  <a:schemeClr val="tx1"/>
                </a:solidFill>
              </a:rPr>
              <a:t>ATM</a:t>
            </a:r>
          </a:p>
        </p:txBody>
      </p:sp>
    </p:spTree>
    <p:extLst>
      <p:ext uri="{BB962C8B-B14F-4D97-AF65-F5344CB8AC3E}">
        <p14:creationId xmlns:p14="http://schemas.microsoft.com/office/powerpoint/2010/main" val="186047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871" y="461200"/>
            <a:ext cx="9905998" cy="1478570"/>
          </a:xfrm>
        </p:spPr>
        <p:txBody>
          <a:bodyPr/>
          <a:lstStyle/>
          <a:p>
            <a:r>
              <a:rPr lang="tr-TR" dirty="0"/>
              <a:t>Network </a:t>
            </a:r>
            <a:r>
              <a:rPr lang="tr-TR" dirty="0" err="1"/>
              <a:t>equipment</a:t>
            </a:r>
            <a:r>
              <a:rPr lang="tr-TR" dirty="0"/>
              <a:t> at </a:t>
            </a:r>
            <a:r>
              <a:rPr lang="tr-TR" dirty="0" err="1"/>
              <a:t>layers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46" y="1939770"/>
            <a:ext cx="5190623" cy="3546630"/>
          </a:xfrm>
        </p:spPr>
      </p:pic>
      <p:graphicFrame>
        <p:nvGraphicFramePr>
          <p:cNvPr id="6" name="İçerik Yer Tutucusu 5"/>
          <p:cNvGraphicFramePr>
            <a:graphicFrameLocks noGrp="1"/>
          </p:cNvGraphicFramePr>
          <p:nvPr>
            <p:ph sz="half" idx="2"/>
          </p:nvPr>
        </p:nvGraphicFramePr>
        <p:xfrm>
          <a:off x="839122" y="1939770"/>
          <a:ext cx="4875213" cy="3541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22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02A516CB-45E0-4FC5-92A0-46D450E1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02A516CB-45E0-4FC5-92A0-46D450E1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02A516CB-45E0-4FC5-92A0-46D450E1D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8002EE34-2B87-4241-8D08-039ACA4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8002EE34-2B87-4241-8D08-039ACA4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graphicEl>
                                              <a:dgm id="{8002EE34-2B87-4241-8D08-039ACA441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CF6AC19B-9980-49EE-8A1A-D66F19624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CF6AC19B-9980-49EE-8A1A-D66F19624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graphicEl>
                                              <a:dgm id="{CF6AC19B-9980-49EE-8A1A-D66F19624F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AFB024E6-77C5-4908-9D75-3DED41B89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AFB024E6-77C5-4908-9D75-3DED41B89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graphicEl>
                                              <a:dgm id="{AFB024E6-77C5-4908-9D75-3DED41B89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845C378C-D440-4600-A50C-054B394E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845C378C-D440-4600-A50C-054B394E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graphicEl>
                                              <a:dgm id="{845C378C-D440-4600-A50C-054B394E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Peer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peer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1"/>
          </p:nvPr>
        </p:nvGraphicFramePr>
        <p:xfrm>
          <a:off x="2085310" y="1873045"/>
          <a:ext cx="8179567" cy="400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6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82331" y="220312"/>
            <a:ext cx="9905998" cy="1478570"/>
          </a:xfrm>
        </p:spPr>
        <p:txBody>
          <a:bodyPr/>
          <a:lstStyle/>
          <a:p>
            <a:r>
              <a:rPr lang="tr-TR" dirty="0" err="1"/>
              <a:t>Purpose</a:t>
            </a:r>
            <a:r>
              <a:rPr lang="tr-TR" dirty="0"/>
              <a:t> of </a:t>
            </a:r>
            <a:r>
              <a:rPr lang="tr-TR" dirty="0" err="1"/>
              <a:t>osı</a:t>
            </a:r>
            <a:r>
              <a:rPr lang="tr-TR" dirty="0"/>
              <a:t>!</a:t>
            </a:r>
          </a:p>
        </p:txBody>
      </p:sp>
      <p:sp>
        <p:nvSpPr>
          <p:cNvPr id="7" name="İçerik Yer Tutucusu 6"/>
          <p:cNvSpPr>
            <a:spLocks noGrp="1"/>
          </p:cNvSpPr>
          <p:nvPr>
            <p:ph idx="1"/>
          </p:nvPr>
        </p:nvSpPr>
        <p:spPr>
          <a:xfrm>
            <a:off x="1214913" y="2277182"/>
            <a:ext cx="4433478" cy="3541714"/>
          </a:xfrm>
        </p:spPr>
        <p:txBody>
          <a:bodyPr/>
          <a:lstStyle/>
          <a:p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aim</a:t>
            </a:r>
            <a:r>
              <a:rPr lang="tr-TR" dirty="0"/>
              <a:t> of OSI model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communication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different</a:t>
            </a:r>
            <a:r>
              <a:rPr lang="tr-TR" dirty="0"/>
              <a:t> </a:t>
            </a:r>
            <a:r>
              <a:rPr lang="tr-TR" dirty="0" err="1"/>
              <a:t>systems</a:t>
            </a:r>
            <a:r>
              <a:rPr lang="tr-TR" dirty="0"/>
              <a:t> </a:t>
            </a:r>
            <a:r>
              <a:rPr lang="tr-TR" dirty="0" err="1"/>
              <a:t>without</a:t>
            </a:r>
            <a:r>
              <a:rPr lang="tr-TR" dirty="0"/>
              <a:t> </a:t>
            </a:r>
            <a:r>
              <a:rPr lang="tr-TR" dirty="0" err="1"/>
              <a:t>requiring</a:t>
            </a:r>
            <a:r>
              <a:rPr lang="tr-TR" dirty="0"/>
              <a:t> </a:t>
            </a:r>
            <a:r>
              <a:rPr lang="tr-TR" dirty="0" err="1"/>
              <a:t>changes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logic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existing</a:t>
            </a:r>
            <a:r>
              <a:rPr lang="tr-TR" dirty="0"/>
              <a:t> hardware </a:t>
            </a:r>
            <a:r>
              <a:rPr lang="tr-TR" dirty="0" err="1"/>
              <a:t>and</a:t>
            </a:r>
            <a:r>
              <a:rPr lang="tr-TR" dirty="0"/>
              <a:t> software.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30" y="1347242"/>
            <a:ext cx="4985581" cy="50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9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DD61-137B-7920-2C01-C02BF69E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tr-TR" sz="5200" b="1" dirty="0" err="1">
                <a:solidFill>
                  <a:schemeClr val="tx2"/>
                </a:solidFill>
              </a:rPr>
              <a:t>Principles</a:t>
            </a:r>
            <a:r>
              <a:rPr lang="tr-TR" sz="5200" b="1" dirty="0">
                <a:solidFill>
                  <a:schemeClr val="tx2"/>
                </a:solidFill>
              </a:rPr>
              <a:t> of OSI</a:t>
            </a:r>
            <a:endParaRPr lang="en-US" sz="5200" b="1" dirty="0">
              <a:solidFill>
                <a:schemeClr val="tx2"/>
              </a:solidFill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010F3A26-D76F-B8C4-DDE1-5C2CDAFDBA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19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9788F92B-FFFD-35A1-EA5A-2BC4FDFEA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754057"/>
            <a:ext cx="6903818" cy="48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157DE-7250-6856-9C86-E899B27D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08.05.2022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0A2CD-6CA7-2EE6-5F12-516F39A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EE5</a:t>
            </a:r>
            <a:r>
              <a:rPr lang="en-US" dirty="0"/>
              <a:t>31</a:t>
            </a:r>
            <a:r>
              <a:rPr lang="tr-TR" dirty="0"/>
              <a:t>- </a:t>
            </a:r>
            <a:r>
              <a:rPr lang="en-US" dirty="0"/>
              <a:t>Computer Network Design Techniques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C37D0-2480-B19A-6A91-30AF57F56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8F262-62ED-4632-977E-93113E50017E}" type="slidenum">
              <a:rPr lang="tr-TR" smtClean="0"/>
              <a:t>5</a:t>
            </a:fld>
            <a:endParaRPr lang="tr-TR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E8D11DFF-5413-F723-9FFF-FC7EA2DB6D8D}"/>
              </a:ext>
            </a:extLst>
          </p:cNvPr>
          <p:cNvSpPr txBox="1">
            <a:spLocks/>
          </p:cNvSpPr>
          <p:nvPr/>
        </p:nvSpPr>
        <p:spPr>
          <a:xfrm>
            <a:off x="711200" y="1588558"/>
            <a:ext cx="10642600" cy="33878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7D0529B5-B4B2-8805-0628-DFC6132245C1}"/>
              </a:ext>
            </a:extLst>
          </p:cNvPr>
          <p:cNvSpPr txBox="1">
            <a:spLocks/>
          </p:cNvSpPr>
          <p:nvPr/>
        </p:nvSpPr>
        <p:spPr>
          <a:xfrm>
            <a:off x="351277" y="677634"/>
            <a:ext cx="5400000" cy="28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Explanation of OSI Model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B2C1B2A-90B2-10BC-6446-C488A51BA294}"/>
              </a:ext>
            </a:extLst>
          </p:cNvPr>
          <p:cNvSpPr txBox="1">
            <a:spLocks/>
          </p:cNvSpPr>
          <p:nvPr/>
        </p:nvSpPr>
        <p:spPr>
          <a:xfrm>
            <a:off x="352357" y="1382088"/>
            <a:ext cx="11487285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The Open Systems Interconnection model (OSI model) is a conceptual model that describes the universal standard of communication functions.</a:t>
            </a:r>
            <a:r>
              <a:rPr lang="en-US" sz="1600" baseline="30000" dirty="0">
                <a:solidFill>
                  <a:schemeClr val="bg1">
                    <a:lumMod val="85000"/>
                  </a:schemeClr>
                </a:solidFill>
              </a:rPr>
              <a:t>[1]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Standardized in 1983 by ISO as OSI 7498</a:t>
            </a:r>
            <a:r>
              <a:rPr lang="en-US" sz="1600" baseline="30000" dirty="0">
                <a:solidFill>
                  <a:schemeClr val="bg1">
                    <a:lumMod val="85000"/>
                  </a:schemeClr>
                </a:solidFill>
              </a:rPr>
              <a:t>[2]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and ITU as X.200</a:t>
            </a:r>
            <a:r>
              <a:rPr lang="en-US" sz="1600" baseline="30000" dirty="0">
                <a:solidFill>
                  <a:schemeClr val="bg1">
                    <a:lumMod val="85000"/>
                  </a:schemeClr>
                </a:solidFill>
              </a:rPr>
              <a:t>[3]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OSI model is based on seven encapsulating layers to abstract different task from each other.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A145B3D-FBE0-2CCA-FC38-B7D7311DD68A}"/>
              </a:ext>
            </a:extLst>
          </p:cNvPr>
          <p:cNvSpPr/>
          <p:nvPr/>
        </p:nvSpPr>
        <p:spPr>
          <a:xfrm>
            <a:off x="1068171" y="2872406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 Layer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387AF11-3C73-1B47-131C-51E11ECCD550}"/>
              </a:ext>
            </a:extLst>
          </p:cNvPr>
          <p:cNvSpPr/>
          <p:nvPr/>
        </p:nvSpPr>
        <p:spPr>
          <a:xfrm>
            <a:off x="1068171" y="3343113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 Layer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C892DDB-26F8-AAB4-15E1-4FF0CD2F593C}"/>
              </a:ext>
            </a:extLst>
          </p:cNvPr>
          <p:cNvSpPr/>
          <p:nvPr/>
        </p:nvSpPr>
        <p:spPr>
          <a:xfrm>
            <a:off x="1068171" y="3813820"/>
            <a:ext cx="288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Session Layer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3FD4E15-6409-7F57-08EC-5C59B732F411}"/>
              </a:ext>
            </a:extLst>
          </p:cNvPr>
          <p:cNvSpPr/>
          <p:nvPr/>
        </p:nvSpPr>
        <p:spPr>
          <a:xfrm>
            <a:off x="1068171" y="4284527"/>
            <a:ext cx="288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Transport Layer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06D6CA0-F101-583D-F8C0-0475451F82C0}"/>
              </a:ext>
            </a:extLst>
          </p:cNvPr>
          <p:cNvSpPr/>
          <p:nvPr/>
        </p:nvSpPr>
        <p:spPr>
          <a:xfrm>
            <a:off x="1068171" y="4755234"/>
            <a:ext cx="288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Network Layer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12B871C-9109-F56F-8F0D-65C03FC72864}"/>
              </a:ext>
            </a:extLst>
          </p:cNvPr>
          <p:cNvSpPr/>
          <p:nvPr/>
        </p:nvSpPr>
        <p:spPr>
          <a:xfrm>
            <a:off x="1068171" y="5225941"/>
            <a:ext cx="288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Datalink Layers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AE953EC-F2B4-1C21-7538-C2FBDD3866ED}"/>
              </a:ext>
            </a:extLst>
          </p:cNvPr>
          <p:cNvSpPr/>
          <p:nvPr/>
        </p:nvSpPr>
        <p:spPr>
          <a:xfrm>
            <a:off x="1068171" y="5696650"/>
            <a:ext cx="288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Physical Layer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12177BC-FE5E-473B-FFCB-6BF64734203A}"/>
              </a:ext>
            </a:extLst>
          </p:cNvPr>
          <p:cNvSpPr/>
          <p:nvPr/>
        </p:nvSpPr>
        <p:spPr>
          <a:xfrm>
            <a:off x="582329" y="5694727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4F27860-FCA1-123A-6811-E4220FF8B95B}"/>
              </a:ext>
            </a:extLst>
          </p:cNvPr>
          <p:cNvSpPr/>
          <p:nvPr/>
        </p:nvSpPr>
        <p:spPr>
          <a:xfrm>
            <a:off x="582329" y="2872406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73DF3F5-929C-F287-FBCB-29C934106313}"/>
              </a:ext>
            </a:extLst>
          </p:cNvPr>
          <p:cNvSpPr/>
          <p:nvPr/>
        </p:nvSpPr>
        <p:spPr>
          <a:xfrm>
            <a:off x="582329" y="3343113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24AAD76-C0AE-F56B-BAF3-7D9FAE0519CA}"/>
              </a:ext>
            </a:extLst>
          </p:cNvPr>
          <p:cNvSpPr/>
          <p:nvPr/>
        </p:nvSpPr>
        <p:spPr>
          <a:xfrm>
            <a:off x="582329" y="3813820"/>
            <a:ext cx="360000" cy="36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A77533B-2AF0-2C63-06A0-70C6CBD48474}"/>
              </a:ext>
            </a:extLst>
          </p:cNvPr>
          <p:cNvSpPr/>
          <p:nvPr/>
        </p:nvSpPr>
        <p:spPr>
          <a:xfrm>
            <a:off x="582329" y="4284527"/>
            <a:ext cx="360000" cy="360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6F8BD18-BBFB-1D3A-873F-D6D38C9B9636}"/>
              </a:ext>
            </a:extLst>
          </p:cNvPr>
          <p:cNvSpPr/>
          <p:nvPr/>
        </p:nvSpPr>
        <p:spPr>
          <a:xfrm>
            <a:off x="582329" y="4755234"/>
            <a:ext cx="360000" cy="36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FB45270-8BAF-5DA1-CAF0-BF880E5E1AD1}"/>
              </a:ext>
            </a:extLst>
          </p:cNvPr>
          <p:cNvSpPr/>
          <p:nvPr/>
        </p:nvSpPr>
        <p:spPr>
          <a:xfrm>
            <a:off x="582329" y="5225941"/>
            <a:ext cx="360000" cy="36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4EC019A-0DCF-2A88-7B8E-15FA915DF6A7}"/>
              </a:ext>
            </a:extLst>
          </p:cNvPr>
          <p:cNvSpPr/>
          <p:nvPr/>
        </p:nvSpPr>
        <p:spPr>
          <a:xfrm>
            <a:off x="4177778" y="5694727"/>
            <a:ext cx="7200000" cy="360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Cable</a:t>
            </a:r>
            <a:r>
              <a:rPr lang="tr-TR" sz="1600" i="1" dirty="0">
                <a:solidFill>
                  <a:schemeClr val="tx1"/>
                </a:solidFill>
              </a:rPr>
              <a:t>d</a:t>
            </a:r>
            <a:r>
              <a:rPr lang="en-US" sz="1600" i="1" dirty="0">
                <a:solidFill>
                  <a:schemeClr val="tx1"/>
                </a:solidFill>
              </a:rPr>
              <a:t> or wireless, electrical characteristics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0C9107A1-F3EE-6DC8-F0FD-106988F681D1}"/>
              </a:ext>
            </a:extLst>
          </p:cNvPr>
          <p:cNvSpPr/>
          <p:nvPr/>
        </p:nvSpPr>
        <p:spPr>
          <a:xfrm>
            <a:off x="4177778" y="2872406"/>
            <a:ext cx="7200000" cy="360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End-user software, protocols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FEEAFA9-2309-109A-FEC9-C0E87E435B40}"/>
              </a:ext>
            </a:extLst>
          </p:cNvPr>
          <p:cNvSpPr/>
          <p:nvPr/>
        </p:nvSpPr>
        <p:spPr>
          <a:xfrm>
            <a:off x="4177778" y="3343113"/>
            <a:ext cx="7200000" cy="360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Prepare data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D09F0F-8031-97B2-1399-F24CA747AE1F}"/>
              </a:ext>
            </a:extLst>
          </p:cNvPr>
          <p:cNvSpPr/>
          <p:nvPr/>
        </p:nvSpPr>
        <p:spPr>
          <a:xfrm>
            <a:off x="4177778" y="3813820"/>
            <a:ext cx="7200000" cy="360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Create communication channel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606503B6-6846-2994-9DA9-409825E18D26}"/>
              </a:ext>
            </a:extLst>
          </p:cNvPr>
          <p:cNvSpPr/>
          <p:nvPr/>
        </p:nvSpPr>
        <p:spPr>
          <a:xfrm>
            <a:off x="4177778" y="4284527"/>
            <a:ext cx="7200000" cy="36000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schemeClr val="tx1"/>
                </a:solidFill>
              </a:rPr>
              <a:t>Connection </a:t>
            </a:r>
            <a:r>
              <a:rPr lang="tr-TR" sz="1400" dirty="0" err="1">
                <a:solidFill>
                  <a:schemeClr val="tx1"/>
                </a:solidFill>
              </a:rPr>
              <a:t>establishment</a:t>
            </a:r>
            <a:r>
              <a:rPr lang="tr-TR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Flow control, match connection speed, error control</a:t>
            </a:r>
            <a:r>
              <a:rPr lang="tr-TR" sz="1400" dirty="0">
                <a:solidFill>
                  <a:schemeClr val="tx1"/>
                </a:solidFill>
              </a:rPr>
              <a:t>, </a:t>
            </a:r>
            <a:r>
              <a:rPr lang="en-US" sz="1400" i="1" dirty="0">
                <a:solidFill>
                  <a:schemeClr val="tx1"/>
                </a:solidFill>
              </a:rPr>
              <a:t>Split / reassemble packets.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F9DD43E-B9A0-620C-6404-1ECB18E916BC}"/>
              </a:ext>
            </a:extLst>
          </p:cNvPr>
          <p:cNvSpPr/>
          <p:nvPr/>
        </p:nvSpPr>
        <p:spPr>
          <a:xfrm>
            <a:off x="4150028" y="4755234"/>
            <a:ext cx="7200000" cy="360000"/>
          </a:xfrm>
          <a:prstGeom prst="roundRect">
            <a:avLst/>
          </a:prstGeom>
          <a:solidFill>
            <a:schemeClr val="tx2">
              <a:lumMod val="40000"/>
              <a:lumOff val="6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Perform best </a:t>
            </a:r>
            <a:r>
              <a:rPr lang="tr-TR" sz="1600" i="1" dirty="0">
                <a:solidFill>
                  <a:schemeClr val="tx1"/>
                </a:solidFill>
              </a:rPr>
              <a:t>End </a:t>
            </a:r>
            <a:r>
              <a:rPr lang="tr-TR" sz="1600" i="1" dirty="0" err="1">
                <a:solidFill>
                  <a:schemeClr val="tx1"/>
                </a:solidFill>
              </a:rPr>
              <a:t>to</a:t>
            </a:r>
            <a:r>
              <a:rPr lang="tr-TR" sz="1600" i="1" dirty="0">
                <a:solidFill>
                  <a:schemeClr val="tx1"/>
                </a:solidFill>
              </a:rPr>
              <a:t> End (ETE) </a:t>
            </a:r>
            <a:r>
              <a:rPr lang="en-US" sz="1600" i="1" dirty="0">
                <a:solidFill>
                  <a:schemeClr val="tx1"/>
                </a:solidFill>
              </a:rPr>
              <a:t>path routing.  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42FF209C-93AB-C90E-AC42-598DE90BDED3}"/>
              </a:ext>
            </a:extLst>
          </p:cNvPr>
          <p:cNvSpPr/>
          <p:nvPr/>
        </p:nvSpPr>
        <p:spPr>
          <a:xfrm>
            <a:off x="4177778" y="5225941"/>
            <a:ext cx="7200000" cy="360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1"/>
                </a:solidFill>
              </a:rPr>
              <a:t>Establish / terminate</a:t>
            </a:r>
            <a:r>
              <a:rPr lang="tr-TR" sz="1600" i="1" dirty="0">
                <a:solidFill>
                  <a:schemeClr val="tx1"/>
                </a:solidFill>
              </a:rPr>
              <a:t> 1 hop</a:t>
            </a:r>
            <a:r>
              <a:rPr lang="en-US" sz="1600" i="1" dirty="0">
                <a:solidFill>
                  <a:schemeClr val="tx1"/>
                </a:solidFill>
              </a:rPr>
              <a:t> connection. Consist of LLC and MAC</a:t>
            </a:r>
          </a:p>
        </p:txBody>
      </p:sp>
    </p:spTree>
    <p:extLst>
      <p:ext uri="{BB962C8B-B14F-4D97-AF65-F5344CB8AC3E}">
        <p14:creationId xmlns:p14="http://schemas.microsoft.com/office/powerpoint/2010/main" val="30272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How </a:t>
            </a:r>
            <a:r>
              <a:rPr lang="tr-TR" dirty="0" err="1"/>
              <a:t>does</a:t>
            </a:r>
            <a:r>
              <a:rPr lang="tr-TR" dirty="0"/>
              <a:t> </a:t>
            </a:r>
            <a:r>
              <a:rPr lang="tr-TR" dirty="0" err="1"/>
              <a:t>osı</a:t>
            </a:r>
            <a:r>
              <a:rPr lang="tr-TR" dirty="0"/>
              <a:t> model </a:t>
            </a:r>
            <a:r>
              <a:rPr lang="tr-TR" dirty="0" err="1"/>
              <a:t>work</a:t>
            </a:r>
            <a:r>
              <a:rPr lang="tr-TR" dirty="0"/>
              <a:t>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Data flow occurs between layers through Encapsulation &amp; </a:t>
            </a:r>
            <a:r>
              <a:rPr lang="en-US" dirty="0" err="1"/>
              <a:t>Decapsulation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When data is passed from application layer and moves downwards till physical layer then this process is called as ‘Encapsulation’.</a:t>
            </a:r>
            <a:endParaRPr lang="tr-TR" dirty="0"/>
          </a:p>
          <a:p>
            <a:r>
              <a:rPr lang="en-US" dirty="0"/>
              <a:t> ‘</a:t>
            </a:r>
            <a:r>
              <a:rPr lang="en-US" dirty="0" err="1"/>
              <a:t>Decapsulation</a:t>
            </a:r>
            <a:r>
              <a:rPr lang="en-US" dirty="0"/>
              <a:t>’ is exactly the reverse of this process. Layers cannot be skipped in this process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984015"/>
            <a:ext cx="5791661" cy="3541714"/>
          </a:xfrm>
        </p:spPr>
      </p:pic>
    </p:spTree>
    <p:extLst>
      <p:ext uri="{BB962C8B-B14F-4D97-AF65-F5344CB8AC3E}">
        <p14:creationId xmlns:p14="http://schemas.microsoft.com/office/powerpoint/2010/main" val="115885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8419" y="-251955"/>
            <a:ext cx="9905998" cy="1478570"/>
          </a:xfrm>
        </p:spPr>
        <p:txBody>
          <a:bodyPr/>
          <a:lstStyle/>
          <a:p>
            <a:pPr algn="ctr"/>
            <a:r>
              <a:rPr lang="tr-TR" dirty="0"/>
              <a:t>Seven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Osı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modelıng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</p:nvPr>
        </p:nvGraphicFramePr>
        <p:xfrm>
          <a:off x="1355903" y="1851377"/>
          <a:ext cx="1929163" cy="409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3">
                  <a:extLst>
                    <a:ext uri="{9D8B030D-6E8A-4147-A177-3AD203B41FA5}">
                      <a16:colId xmlns:a16="http://schemas.microsoft.com/office/drawing/2014/main" val="788393439"/>
                    </a:ext>
                  </a:extLst>
                </a:gridCol>
              </a:tblGrid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Application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92728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Presentation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19458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 err="1"/>
                        <a:t>Session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26819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Transport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68451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Network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69466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Data</a:t>
                      </a:r>
                      <a:r>
                        <a:rPr lang="tr-TR" baseline="0" dirty="0"/>
                        <a:t> Link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25413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 err="1"/>
                        <a:t>Physical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638455"/>
                  </a:ext>
                </a:extLst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/>
        </p:nvGraphicFramePr>
        <p:xfrm>
          <a:off x="1349993" y="1011584"/>
          <a:ext cx="1929163" cy="39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3">
                  <a:extLst>
                    <a:ext uri="{9D8B030D-6E8A-4147-A177-3AD203B41FA5}">
                      <a16:colId xmlns:a16="http://schemas.microsoft.com/office/drawing/2014/main" val="489412207"/>
                    </a:ext>
                  </a:extLst>
                </a:gridCol>
              </a:tblGrid>
              <a:tr h="393788"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tr-TR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endParaRPr lang="tr-TR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38219"/>
                  </a:ext>
                </a:extLst>
              </a:tr>
            </a:tbl>
          </a:graphicData>
        </a:graphic>
      </p:graphicFrame>
      <p:graphicFrame>
        <p:nvGraphicFramePr>
          <p:cNvPr id="7" name="İçerik Yer Tutucusu 3"/>
          <p:cNvGraphicFramePr>
            <a:graphicFrameLocks/>
          </p:cNvGraphicFramePr>
          <p:nvPr/>
        </p:nvGraphicFramePr>
        <p:xfrm>
          <a:off x="9025709" y="1851377"/>
          <a:ext cx="1929163" cy="409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3">
                  <a:extLst>
                    <a:ext uri="{9D8B030D-6E8A-4147-A177-3AD203B41FA5}">
                      <a16:colId xmlns:a16="http://schemas.microsoft.com/office/drawing/2014/main" val="788393439"/>
                    </a:ext>
                  </a:extLst>
                </a:gridCol>
              </a:tblGrid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Application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592728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Presentation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19458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 err="1"/>
                        <a:t>Session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426819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Transport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68451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Network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69466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/>
                        <a:t>Data</a:t>
                      </a:r>
                      <a:r>
                        <a:rPr lang="tr-TR" baseline="0" dirty="0"/>
                        <a:t> Link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825413"/>
                  </a:ext>
                </a:extLst>
              </a:tr>
              <a:tr h="585410">
                <a:tc>
                  <a:txBody>
                    <a:bodyPr/>
                    <a:lstStyle/>
                    <a:p>
                      <a:r>
                        <a:rPr lang="tr-TR" dirty="0" err="1"/>
                        <a:t>Physical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3638455"/>
                  </a:ext>
                </a:extLst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/>
        </p:nvGraphicFramePr>
        <p:xfrm>
          <a:off x="9005288" y="1035091"/>
          <a:ext cx="1929163" cy="393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163">
                  <a:extLst>
                    <a:ext uri="{9D8B030D-6E8A-4147-A177-3AD203B41FA5}">
                      <a16:colId xmlns:a16="http://schemas.microsoft.com/office/drawing/2014/main" val="489412207"/>
                    </a:ext>
                  </a:extLst>
                </a:gridCol>
              </a:tblGrid>
              <a:tr h="393788"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</a:t>
                      </a:r>
                      <a:r>
                        <a:rPr lang="tr-TR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 </a:t>
                      </a:r>
                      <a:endParaRPr lang="tr-TR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38219"/>
                  </a:ext>
                </a:extLst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/>
        </p:nvGraphicFramePr>
        <p:xfrm>
          <a:off x="4011693" y="4210756"/>
          <a:ext cx="1678604" cy="173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04">
                  <a:extLst>
                    <a:ext uri="{9D8B030D-6E8A-4147-A177-3AD203B41FA5}">
                      <a16:colId xmlns:a16="http://schemas.microsoft.com/office/drawing/2014/main" val="127557992"/>
                    </a:ext>
                  </a:extLst>
                </a:gridCol>
              </a:tblGrid>
              <a:tr h="579497">
                <a:tc>
                  <a:txBody>
                    <a:bodyPr/>
                    <a:lstStyle/>
                    <a:p>
                      <a:r>
                        <a:rPr lang="tr-TR" dirty="0"/>
                        <a:t>Network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19211"/>
                  </a:ext>
                </a:extLst>
              </a:tr>
              <a:tr h="579497">
                <a:tc>
                  <a:txBody>
                    <a:bodyPr/>
                    <a:lstStyle/>
                    <a:p>
                      <a:r>
                        <a:rPr lang="tr-TR" dirty="0"/>
                        <a:t>Data</a:t>
                      </a:r>
                      <a:r>
                        <a:rPr lang="tr-TR" baseline="0" dirty="0"/>
                        <a:t> Link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19865"/>
                  </a:ext>
                </a:extLst>
              </a:tr>
              <a:tr h="579497">
                <a:tc>
                  <a:txBody>
                    <a:bodyPr/>
                    <a:lstStyle/>
                    <a:p>
                      <a:r>
                        <a:rPr lang="tr-TR" dirty="0" err="1"/>
                        <a:t>Physical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43431"/>
                  </a:ext>
                </a:extLst>
              </a:tr>
            </a:tbl>
          </a:graphicData>
        </a:graphic>
      </p:graphicFrame>
      <p:graphicFrame>
        <p:nvGraphicFramePr>
          <p:cNvPr id="11" name="Tablo 10"/>
          <p:cNvGraphicFramePr>
            <a:graphicFrameLocks noGrp="1"/>
          </p:cNvGraphicFramePr>
          <p:nvPr/>
        </p:nvGraphicFramePr>
        <p:xfrm>
          <a:off x="6632245" y="4191081"/>
          <a:ext cx="1678604" cy="173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04">
                  <a:extLst>
                    <a:ext uri="{9D8B030D-6E8A-4147-A177-3AD203B41FA5}">
                      <a16:colId xmlns:a16="http://schemas.microsoft.com/office/drawing/2014/main" val="127557992"/>
                    </a:ext>
                  </a:extLst>
                </a:gridCol>
              </a:tblGrid>
              <a:tr h="579497">
                <a:tc>
                  <a:txBody>
                    <a:bodyPr/>
                    <a:lstStyle/>
                    <a:p>
                      <a:r>
                        <a:rPr lang="tr-TR" dirty="0"/>
                        <a:t>Network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119211"/>
                  </a:ext>
                </a:extLst>
              </a:tr>
              <a:tr h="579497">
                <a:tc>
                  <a:txBody>
                    <a:bodyPr/>
                    <a:lstStyle/>
                    <a:p>
                      <a:r>
                        <a:rPr lang="tr-TR" dirty="0"/>
                        <a:t>Data</a:t>
                      </a:r>
                      <a:r>
                        <a:rPr lang="tr-TR" baseline="0" dirty="0"/>
                        <a:t> Link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619865"/>
                  </a:ext>
                </a:extLst>
              </a:tr>
              <a:tr h="579497">
                <a:tc>
                  <a:txBody>
                    <a:bodyPr/>
                    <a:lstStyle/>
                    <a:p>
                      <a:r>
                        <a:rPr lang="tr-TR" dirty="0" err="1"/>
                        <a:t>Physical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Layer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43431"/>
                  </a:ext>
                </a:extLst>
              </a:tr>
            </a:tbl>
          </a:graphicData>
        </a:graphic>
      </p:graphicFrame>
      <p:cxnSp>
        <p:nvCxnSpPr>
          <p:cNvPr id="15" name="Düz Ok Bağlayıcısı 14"/>
          <p:cNvCxnSpPr/>
          <p:nvPr/>
        </p:nvCxnSpPr>
        <p:spPr>
          <a:xfrm flipV="1">
            <a:off x="3368322" y="4511031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3633891" y="2135196"/>
            <a:ext cx="5012267" cy="0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3647916" y="2683836"/>
            <a:ext cx="5032469" cy="3678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17"/>
          <p:cNvCxnSpPr/>
          <p:nvPr/>
        </p:nvCxnSpPr>
        <p:spPr>
          <a:xfrm>
            <a:off x="3647916" y="3296257"/>
            <a:ext cx="5012267" cy="0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3655137" y="3900312"/>
            <a:ext cx="5012267" cy="0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Ok Bağlayıcısı 23"/>
          <p:cNvCxnSpPr/>
          <p:nvPr/>
        </p:nvCxnSpPr>
        <p:spPr>
          <a:xfrm flipV="1">
            <a:off x="3363361" y="5106620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Düz Ok Bağlayıcısı 24"/>
          <p:cNvCxnSpPr/>
          <p:nvPr/>
        </p:nvCxnSpPr>
        <p:spPr>
          <a:xfrm flipV="1">
            <a:off x="3353151" y="5619635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Düz Ok Bağlayıcısı 26"/>
          <p:cNvCxnSpPr/>
          <p:nvPr/>
        </p:nvCxnSpPr>
        <p:spPr>
          <a:xfrm flipV="1">
            <a:off x="5850086" y="4521519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Düz Ok Bağlayıcısı 27"/>
          <p:cNvCxnSpPr/>
          <p:nvPr/>
        </p:nvCxnSpPr>
        <p:spPr>
          <a:xfrm flipV="1">
            <a:off x="5837105" y="5106620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/>
          <p:nvPr/>
        </p:nvCxnSpPr>
        <p:spPr>
          <a:xfrm flipV="1">
            <a:off x="5831221" y="5565664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Düz Ok Bağlayıcısı 29"/>
          <p:cNvCxnSpPr/>
          <p:nvPr/>
        </p:nvCxnSpPr>
        <p:spPr>
          <a:xfrm flipV="1">
            <a:off x="8377377" y="4478731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V="1">
            <a:off x="8358085" y="5113066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Ok Bağlayıcısı 31"/>
          <p:cNvCxnSpPr/>
          <p:nvPr/>
        </p:nvCxnSpPr>
        <p:spPr>
          <a:xfrm flipV="1">
            <a:off x="8356956" y="5559218"/>
            <a:ext cx="648332" cy="6446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Yuvarlatılmış Dikdörtgen 32"/>
          <p:cNvSpPr/>
          <p:nvPr/>
        </p:nvSpPr>
        <p:spPr>
          <a:xfrm>
            <a:off x="3804243" y="4014460"/>
            <a:ext cx="4785360" cy="2131082"/>
          </a:xfrm>
          <a:prstGeom prst="round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w="114300" prst="hardEdge"/>
            <a:bevelB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4" name="Düz Ok Bağlayıcısı 33"/>
          <p:cNvCxnSpPr/>
          <p:nvPr/>
        </p:nvCxnSpPr>
        <p:spPr>
          <a:xfrm>
            <a:off x="3577336" y="1208478"/>
            <a:ext cx="5012267" cy="0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o 34"/>
          <p:cNvGraphicFramePr>
            <a:graphicFrameLocks noGrp="1"/>
          </p:cNvGraphicFramePr>
          <p:nvPr/>
        </p:nvGraphicFramePr>
        <p:xfrm>
          <a:off x="4239775" y="6329381"/>
          <a:ext cx="4289349" cy="45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349">
                  <a:extLst>
                    <a:ext uri="{9D8B030D-6E8A-4147-A177-3AD203B41FA5}">
                      <a16:colId xmlns:a16="http://schemas.microsoft.com/office/drawing/2014/main" val="489412207"/>
                    </a:ext>
                  </a:extLst>
                </a:gridCol>
              </a:tblGrid>
              <a:tr h="456159">
                <a:tc>
                  <a:txBody>
                    <a:bodyPr/>
                    <a:lstStyle/>
                    <a:p>
                      <a:r>
                        <a:rPr lang="tr-TR" b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r>
                        <a:rPr lang="tr-TR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Network </a:t>
                      </a:r>
                      <a:r>
                        <a:rPr lang="tr-TR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Subnet</a:t>
                      </a:r>
                      <a:r>
                        <a:rPr lang="tr-TR" b="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b="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Roundry</a:t>
                      </a:r>
                      <a:endParaRPr lang="tr-TR" b="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38219"/>
                  </a:ext>
                </a:extLst>
              </a:tr>
            </a:tbl>
          </a:graphicData>
        </a:graphic>
      </p:graphicFrame>
      <p:cxnSp>
        <p:nvCxnSpPr>
          <p:cNvPr id="36" name="Düz Ok Bağlayıcısı 35"/>
          <p:cNvCxnSpPr/>
          <p:nvPr/>
        </p:nvCxnSpPr>
        <p:spPr>
          <a:xfrm>
            <a:off x="2308665" y="1432749"/>
            <a:ext cx="5909" cy="419378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Düz Ok Bağlayıcısı 36"/>
          <p:cNvCxnSpPr>
            <a:stCxn id="8" idx="2"/>
          </p:cNvCxnSpPr>
          <p:nvPr/>
        </p:nvCxnSpPr>
        <p:spPr>
          <a:xfrm flipH="1">
            <a:off x="9962923" y="1428879"/>
            <a:ext cx="6946" cy="415519"/>
          </a:xfrm>
          <a:prstGeom prst="straightConnector1">
            <a:avLst/>
          </a:prstGeom>
          <a:ln w="44450">
            <a:solidFill>
              <a:schemeClr val="accent4">
                <a:lumMod val="20000"/>
                <a:lumOff val="80000"/>
              </a:schemeClr>
            </a:solidFill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Yukarı Bükülü Ok 43"/>
          <p:cNvSpPr/>
          <p:nvPr/>
        </p:nvSpPr>
        <p:spPr>
          <a:xfrm>
            <a:off x="3030299" y="5977651"/>
            <a:ext cx="1512204" cy="575650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5" name="Yukarı Bükülü Ok 44"/>
          <p:cNvSpPr/>
          <p:nvPr/>
        </p:nvSpPr>
        <p:spPr>
          <a:xfrm>
            <a:off x="8226396" y="5903146"/>
            <a:ext cx="1507539" cy="510371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46" name="Yukarı Bükülü Ok 45"/>
          <p:cNvSpPr/>
          <p:nvPr/>
        </p:nvSpPr>
        <p:spPr>
          <a:xfrm>
            <a:off x="5557678" y="5901183"/>
            <a:ext cx="1207183" cy="352344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452129" y="2981361"/>
            <a:ext cx="3578578" cy="26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Peer-</a:t>
            </a:r>
            <a:r>
              <a:rPr lang="tr-TR" dirty="0" err="1"/>
              <a:t>to</a:t>
            </a:r>
            <a:r>
              <a:rPr lang="tr-TR" dirty="0"/>
              <a:t>-Peer </a:t>
            </a:r>
            <a:r>
              <a:rPr lang="tr-TR" dirty="0" err="1"/>
              <a:t>Session</a:t>
            </a:r>
            <a:r>
              <a:rPr lang="tr-TR" dirty="0"/>
              <a:t> Protocol</a:t>
            </a:r>
          </a:p>
        </p:txBody>
      </p:sp>
      <p:sp>
        <p:nvSpPr>
          <p:cNvPr id="38" name="Dikdörtgen 37"/>
          <p:cNvSpPr/>
          <p:nvPr/>
        </p:nvSpPr>
        <p:spPr>
          <a:xfrm>
            <a:off x="4452129" y="1845509"/>
            <a:ext cx="3578578" cy="26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Peer-</a:t>
            </a:r>
            <a:r>
              <a:rPr lang="tr-TR" dirty="0" err="1"/>
              <a:t>to</a:t>
            </a:r>
            <a:r>
              <a:rPr lang="tr-TR" dirty="0"/>
              <a:t>-Peer Application Protocol</a:t>
            </a:r>
          </a:p>
        </p:txBody>
      </p:sp>
      <p:sp>
        <p:nvSpPr>
          <p:cNvPr id="39" name="Dikdörtgen 38"/>
          <p:cNvSpPr/>
          <p:nvPr/>
        </p:nvSpPr>
        <p:spPr>
          <a:xfrm>
            <a:off x="4452129" y="2354763"/>
            <a:ext cx="3578578" cy="26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Peer-</a:t>
            </a:r>
            <a:r>
              <a:rPr lang="tr-TR" dirty="0" err="1"/>
              <a:t>to</a:t>
            </a:r>
            <a:r>
              <a:rPr lang="tr-TR" dirty="0"/>
              <a:t>-Peer Presentation Protocol</a:t>
            </a:r>
          </a:p>
        </p:txBody>
      </p:sp>
      <p:sp>
        <p:nvSpPr>
          <p:cNvPr id="40" name="Dikdörtgen 39"/>
          <p:cNvSpPr/>
          <p:nvPr/>
        </p:nvSpPr>
        <p:spPr>
          <a:xfrm>
            <a:off x="4452129" y="3590847"/>
            <a:ext cx="3578578" cy="263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Peer-</a:t>
            </a:r>
            <a:r>
              <a:rPr lang="tr-TR" dirty="0" err="1"/>
              <a:t>to</a:t>
            </a:r>
            <a:r>
              <a:rPr lang="tr-TR" dirty="0"/>
              <a:t>-Peer Transport Protocol</a:t>
            </a:r>
          </a:p>
        </p:txBody>
      </p:sp>
    </p:spTree>
    <p:extLst>
      <p:ext uri="{BB962C8B-B14F-4D97-AF65-F5344CB8AC3E}">
        <p14:creationId xmlns:p14="http://schemas.microsoft.com/office/powerpoint/2010/main" val="21699514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 animBg="1"/>
      <p:bldP spid="45" grpId="0" animBg="1"/>
      <p:bldP spid="46" grpId="0" animBg="1"/>
      <p:bldP spid="3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D24B3-A106-7408-3213-C3F99B491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7847"/>
          </a:xfrm>
        </p:spPr>
        <p:txBody>
          <a:bodyPr/>
          <a:lstStyle/>
          <a:p>
            <a:r>
              <a:rPr lang="tr-TR" dirty="0" err="1"/>
              <a:t>Relationship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Layer</a:t>
            </a:r>
            <a:endParaRPr lang="tr-TR" dirty="0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1A010E1-2E7B-B2FE-06FE-8B53A1721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13647"/>
            <a:ext cx="4157806" cy="42545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89D647E-9563-6988-361C-EF2DA7DE596D}"/>
              </a:ext>
            </a:extLst>
          </p:cNvPr>
          <p:cNvSpPr txBox="1"/>
          <p:nvPr/>
        </p:nvSpPr>
        <p:spPr>
          <a:xfrm>
            <a:off x="6519133" y="2448235"/>
            <a:ext cx="47979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APDU</a:t>
            </a:r>
            <a:r>
              <a:rPr lang="tr-TR" dirty="0"/>
              <a:t>– Application </a:t>
            </a:r>
            <a:r>
              <a:rPr lang="tr-TR" dirty="0" err="1"/>
              <a:t>protocol</a:t>
            </a:r>
            <a:r>
              <a:rPr lang="tr-TR" dirty="0"/>
              <a:t> data </a:t>
            </a:r>
            <a:r>
              <a:rPr lang="tr-TR" dirty="0" err="1"/>
              <a:t>unit</a:t>
            </a:r>
            <a:r>
              <a:rPr lang="tr-TR" dirty="0"/>
              <a:t>.</a:t>
            </a:r>
          </a:p>
          <a:p>
            <a:r>
              <a:rPr lang="tr-TR" b="1" dirty="0"/>
              <a:t>PPDU</a:t>
            </a:r>
            <a:r>
              <a:rPr lang="tr-TR" dirty="0"/>
              <a:t>– Presentation </a:t>
            </a:r>
            <a:r>
              <a:rPr lang="tr-TR" dirty="0" err="1"/>
              <a:t>protocol</a:t>
            </a:r>
            <a:r>
              <a:rPr lang="tr-TR" dirty="0"/>
              <a:t> data </a:t>
            </a:r>
            <a:r>
              <a:rPr lang="tr-TR" dirty="0" err="1"/>
              <a:t>unit</a:t>
            </a:r>
            <a:r>
              <a:rPr lang="tr-TR" dirty="0"/>
              <a:t>.</a:t>
            </a:r>
          </a:p>
          <a:p>
            <a:r>
              <a:rPr lang="tr-TR" b="1" dirty="0"/>
              <a:t>SPDU</a:t>
            </a:r>
            <a:r>
              <a:rPr lang="tr-TR" dirty="0"/>
              <a:t>– </a:t>
            </a:r>
            <a:r>
              <a:rPr lang="tr-TR" dirty="0" err="1"/>
              <a:t>Session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data </a:t>
            </a:r>
            <a:r>
              <a:rPr lang="tr-TR" dirty="0" err="1"/>
              <a:t>unit</a:t>
            </a:r>
            <a:r>
              <a:rPr lang="tr-TR" dirty="0"/>
              <a:t>.</a:t>
            </a:r>
          </a:p>
          <a:p>
            <a:r>
              <a:rPr lang="tr-TR" b="1" dirty="0"/>
              <a:t>TPDU</a:t>
            </a:r>
            <a:r>
              <a:rPr lang="tr-TR" dirty="0"/>
              <a:t>– Transport </a:t>
            </a:r>
            <a:r>
              <a:rPr lang="tr-TR" dirty="0" err="1"/>
              <a:t>protocol</a:t>
            </a:r>
            <a:r>
              <a:rPr lang="tr-TR" dirty="0"/>
              <a:t> data </a:t>
            </a:r>
            <a:r>
              <a:rPr lang="tr-TR" dirty="0" err="1"/>
              <a:t>unit</a:t>
            </a:r>
            <a:r>
              <a:rPr lang="tr-TR" dirty="0"/>
              <a:t> (</a:t>
            </a:r>
            <a:r>
              <a:rPr lang="tr-TR" dirty="0" err="1"/>
              <a:t>Segment</a:t>
            </a:r>
            <a:r>
              <a:rPr lang="tr-TR" dirty="0"/>
              <a:t>).</a:t>
            </a:r>
          </a:p>
          <a:p>
            <a:r>
              <a:rPr lang="tr-TR" b="1" dirty="0" err="1"/>
              <a:t>Packet</a:t>
            </a:r>
            <a:r>
              <a:rPr lang="tr-TR" dirty="0"/>
              <a:t>– Network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host-router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.</a:t>
            </a:r>
          </a:p>
          <a:p>
            <a:r>
              <a:rPr lang="tr-TR" b="1" dirty="0" err="1"/>
              <a:t>Frame</a:t>
            </a:r>
            <a:r>
              <a:rPr lang="tr-TR" dirty="0"/>
              <a:t>– Data-link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host-router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.</a:t>
            </a:r>
          </a:p>
          <a:p>
            <a:r>
              <a:rPr lang="tr-TR" b="1" dirty="0" err="1"/>
              <a:t>Bits</a:t>
            </a:r>
            <a:r>
              <a:rPr lang="tr-TR" dirty="0"/>
              <a:t>–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layer</a:t>
            </a:r>
            <a:r>
              <a:rPr lang="tr-TR" dirty="0"/>
              <a:t> </a:t>
            </a:r>
            <a:r>
              <a:rPr lang="tr-TR" dirty="0" err="1"/>
              <a:t>host-router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.</a:t>
            </a:r>
          </a:p>
          <a:p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374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0340" y="0"/>
            <a:ext cx="9906000" cy="1477961"/>
          </a:xfrm>
        </p:spPr>
        <p:txBody>
          <a:bodyPr/>
          <a:lstStyle/>
          <a:p>
            <a:r>
              <a:rPr lang="tr-TR" dirty="0" err="1"/>
              <a:t>Upper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layers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1164378" y="4518587"/>
            <a:ext cx="8681015" cy="2717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We can also divide these 7 layers into two major groups:</a:t>
            </a:r>
          </a:p>
          <a:p>
            <a:endParaRPr lang="en-US" dirty="0"/>
          </a:p>
          <a:p>
            <a:r>
              <a:rPr lang="en-US" dirty="0"/>
              <a:t>Lower/Media Layers (Layer 1-4) deal with networking. They layers mainly handle data transport issues. These layers are implemented in both hardware and software.</a:t>
            </a:r>
          </a:p>
          <a:p>
            <a:endParaRPr lang="en-US" dirty="0"/>
          </a:p>
          <a:p>
            <a:r>
              <a:rPr lang="en-US" dirty="0"/>
              <a:t>Upper/Host layers (Layer 5-7) are mainly responsible for dealing with applications.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78" y="951474"/>
            <a:ext cx="7369175" cy="3567113"/>
          </a:xfrm>
        </p:spPr>
      </p:pic>
    </p:spTree>
    <p:extLst>
      <p:ext uri="{BB962C8B-B14F-4D97-AF65-F5344CB8AC3E}">
        <p14:creationId xmlns:p14="http://schemas.microsoft.com/office/powerpoint/2010/main" val="33589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779</Words>
  <Application>Microsoft Office PowerPoint</Application>
  <PresentationFormat>Geniş ekran</PresentationFormat>
  <Paragraphs>148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-apple-system</vt:lpstr>
      <vt:lpstr>Arial</vt:lpstr>
      <vt:lpstr>Calibri</vt:lpstr>
      <vt:lpstr>Calibri Light</vt:lpstr>
      <vt:lpstr>Times New Roman</vt:lpstr>
      <vt:lpstr>Wingdings</vt:lpstr>
      <vt:lpstr>Office Teması</vt:lpstr>
      <vt:lpstr>OSI MODELS IN COMPUTER NETWORKING </vt:lpstr>
      <vt:lpstr>Purpose of osı!</vt:lpstr>
      <vt:lpstr>Principles of OSI</vt:lpstr>
      <vt:lpstr>PowerPoint Sunusu</vt:lpstr>
      <vt:lpstr>PowerPoint Sunusu</vt:lpstr>
      <vt:lpstr>How does osı model work?</vt:lpstr>
      <vt:lpstr>Seven layer Osı layer modelıng</vt:lpstr>
      <vt:lpstr>Relationship Between Each Layer</vt:lpstr>
      <vt:lpstr>Upper and lower layers</vt:lpstr>
      <vt:lpstr>Osı protocols</vt:lpstr>
      <vt:lpstr>Why is OSI an Important Model?</vt:lpstr>
      <vt:lpstr>PowerPoint Sunusu</vt:lpstr>
      <vt:lpstr>Network equipment at layers</vt:lpstr>
      <vt:lpstr>Peer to peer process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eqıpment at sessıon and other layers</dc:title>
  <dc:creator>barbaros preveze</dc:creator>
  <cp:lastModifiedBy>barbaros preveze</cp:lastModifiedBy>
  <cp:revision>6</cp:revision>
  <dcterms:created xsi:type="dcterms:W3CDTF">2024-02-06T06:40:26Z</dcterms:created>
  <dcterms:modified xsi:type="dcterms:W3CDTF">2024-02-06T07:13:08Z</dcterms:modified>
</cp:coreProperties>
</file>